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7"/>
  </p:notesMasterIdLst>
  <p:sldIdLst>
    <p:sldId id="542" r:id="rId2"/>
    <p:sldId id="627" r:id="rId3"/>
    <p:sldId id="692" r:id="rId4"/>
    <p:sldId id="814" r:id="rId5"/>
    <p:sldId id="815" r:id="rId6"/>
    <p:sldId id="772" r:id="rId7"/>
    <p:sldId id="887" r:id="rId8"/>
    <p:sldId id="894" r:id="rId9"/>
    <p:sldId id="892" r:id="rId10"/>
    <p:sldId id="918" r:id="rId11"/>
    <p:sldId id="911" r:id="rId12"/>
    <p:sldId id="891" r:id="rId13"/>
    <p:sldId id="889" r:id="rId14"/>
    <p:sldId id="896" r:id="rId15"/>
    <p:sldId id="898" r:id="rId16"/>
    <p:sldId id="893" r:id="rId17"/>
    <p:sldId id="899" r:id="rId18"/>
    <p:sldId id="900" r:id="rId19"/>
    <p:sldId id="902" r:id="rId20"/>
    <p:sldId id="901" r:id="rId21"/>
    <p:sldId id="773" r:id="rId22"/>
    <p:sldId id="834" r:id="rId23"/>
    <p:sldId id="826" r:id="rId24"/>
    <p:sldId id="917" r:id="rId25"/>
    <p:sldId id="916" r:id="rId26"/>
    <p:sldId id="915" r:id="rId27"/>
    <p:sldId id="827" r:id="rId28"/>
    <p:sldId id="824" r:id="rId29"/>
    <p:sldId id="825" r:id="rId30"/>
    <p:sldId id="828" r:id="rId31"/>
    <p:sldId id="829" r:id="rId32"/>
    <p:sldId id="774" r:id="rId33"/>
    <p:sldId id="831" r:id="rId34"/>
    <p:sldId id="830" r:id="rId35"/>
    <p:sldId id="775" r:id="rId36"/>
    <p:sldId id="835" r:id="rId37"/>
    <p:sldId id="875" r:id="rId38"/>
    <p:sldId id="914" r:id="rId39"/>
    <p:sldId id="841" r:id="rId40"/>
    <p:sldId id="842" r:id="rId41"/>
    <p:sldId id="840" r:id="rId42"/>
    <p:sldId id="839" r:id="rId43"/>
    <p:sldId id="765" r:id="rId44"/>
    <p:sldId id="838" r:id="rId45"/>
    <p:sldId id="882" r:id="rId46"/>
    <p:sldId id="836" r:id="rId47"/>
    <p:sldId id="777" r:id="rId48"/>
    <p:sldId id="837" r:id="rId49"/>
    <p:sldId id="778" r:id="rId50"/>
    <p:sldId id="905" r:id="rId51"/>
    <p:sldId id="906" r:id="rId52"/>
    <p:sldId id="642" r:id="rId53"/>
    <p:sldId id="735" r:id="rId54"/>
    <p:sldId id="736" r:id="rId55"/>
    <p:sldId id="737" r:id="rId56"/>
    <p:sldId id="738" r:id="rId57"/>
    <p:sldId id="714" r:id="rId58"/>
    <p:sldId id="843" r:id="rId59"/>
    <p:sldId id="845" r:id="rId60"/>
    <p:sldId id="846" r:id="rId61"/>
    <p:sldId id="847" r:id="rId62"/>
    <p:sldId id="850" r:id="rId63"/>
    <p:sldId id="849" r:id="rId64"/>
    <p:sldId id="779" r:id="rId65"/>
    <p:sldId id="851" r:id="rId66"/>
    <p:sldId id="853" r:id="rId67"/>
    <p:sldId id="855" r:id="rId68"/>
    <p:sldId id="856" r:id="rId69"/>
    <p:sldId id="854" r:id="rId70"/>
    <p:sldId id="857" r:id="rId71"/>
    <p:sldId id="883" r:id="rId72"/>
    <p:sldId id="780" r:id="rId73"/>
    <p:sldId id="784" r:id="rId74"/>
    <p:sldId id="786" r:id="rId75"/>
    <p:sldId id="878" r:id="rId76"/>
    <p:sldId id="787" r:id="rId77"/>
    <p:sldId id="879" r:id="rId78"/>
    <p:sldId id="788" r:id="rId79"/>
    <p:sldId id="789" r:id="rId80"/>
    <p:sldId id="790" r:id="rId81"/>
    <p:sldId id="791" r:id="rId82"/>
    <p:sldId id="651" r:id="rId83"/>
    <p:sldId id="792" r:id="rId84"/>
    <p:sldId id="739" r:id="rId85"/>
    <p:sldId id="793" r:id="rId86"/>
    <p:sldId id="666" r:id="rId87"/>
    <p:sldId id="730" r:id="rId88"/>
    <p:sldId id="858" r:id="rId89"/>
    <p:sldId id="859" r:id="rId90"/>
    <p:sldId id="807" r:id="rId91"/>
    <p:sldId id="860" r:id="rId92"/>
    <p:sldId id="863" r:id="rId93"/>
    <p:sldId id="907" r:id="rId94"/>
    <p:sldId id="908" r:id="rId95"/>
    <p:sldId id="731" r:id="rId96"/>
    <p:sldId id="880" r:id="rId97"/>
    <p:sldId id="794" r:id="rId98"/>
    <p:sldId id="797" r:id="rId99"/>
    <p:sldId id="795" r:id="rId100"/>
    <p:sldId id="799" r:id="rId101"/>
    <p:sldId id="796" r:id="rId102"/>
    <p:sldId id="798" r:id="rId103"/>
    <p:sldId id="800" r:id="rId104"/>
    <p:sldId id="801" r:id="rId105"/>
    <p:sldId id="803" r:id="rId106"/>
    <p:sldId id="734" r:id="rId107"/>
    <p:sldId id="802" r:id="rId108"/>
    <p:sldId id="740" r:id="rId109"/>
    <p:sldId id="804" r:id="rId110"/>
    <p:sldId id="864" r:id="rId111"/>
    <p:sldId id="865" r:id="rId112"/>
    <p:sldId id="806" r:id="rId113"/>
    <p:sldId id="866" r:id="rId114"/>
    <p:sldId id="805" r:id="rId115"/>
    <p:sldId id="867" r:id="rId116"/>
    <p:sldId id="808" r:id="rId117"/>
    <p:sldId id="881" r:id="rId118"/>
    <p:sldId id="809" r:id="rId119"/>
    <p:sldId id="868" r:id="rId120"/>
    <p:sldId id="869" r:id="rId121"/>
    <p:sldId id="810" r:id="rId122"/>
    <p:sldId id="872" r:id="rId123"/>
    <p:sldId id="811" r:id="rId124"/>
    <p:sldId id="870" r:id="rId125"/>
    <p:sldId id="812" r:id="rId126"/>
    <p:sldId id="813" r:id="rId127"/>
    <p:sldId id="871" r:id="rId128"/>
    <p:sldId id="639" r:id="rId129"/>
    <p:sldId id="638" r:id="rId130"/>
    <p:sldId id="919" r:id="rId131"/>
    <p:sldId id="746" r:id="rId132"/>
    <p:sldId id="745" r:id="rId133"/>
    <p:sldId id="543" r:id="rId134"/>
    <p:sldId id="920" r:id="rId135"/>
    <p:sldId id="921" r:id="rId136"/>
  </p:sldIdLst>
  <p:sldSz cx="14630400" cy="8229600"/>
  <p:notesSz cx="6858000" cy="9144000"/>
  <p:defaultTex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92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BFF"/>
    <a:srgbClr val="EDF2FF"/>
    <a:srgbClr val="000000"/>
    <a:srgbClr val="F5FAFE"/>
    <a:srgbClr val="FCFBFD"/>
    <a:srgbClr val="E2E0E5"/>
    <a:srgbClr val="CBD9E6"/>
    <a:srgbClr val="B8CBE7"/>
    <a:srgbClr val="E3E3E3"/>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9" autoAdjust="0"/>
    <p:restoredTop sz="86395" autoAdjust="0"/>
  </p:normalViewPr>
  <p:slideViewPr>
    <p:cSldViewPr snapToGrid="0">
      <p:cViewPr varScale="1">
        <p:scale>
          <a:sx n="91" d="100"/>
          <a:sy n="91" d="100"/>
        </p:scale>
        <p:origin x="272" y="200"/>
      </p:cViewPr>
      <p:guideLst>
        <p:guide orient="horz"/>
        <p:guide pos="9215"/>
      </p:guideLst>
    </p:cSldViewPr>
  </p:slideViewPr>
  <p:outlineViewPr>
    <p:cViewPr>
      <p:scale>
        <a:sx n="33" d="100"/>
        <a:sy n="33" d="100"/>
      </p:scale>
      <p:origin x="0" y="-418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C2706E-4E5F-4C4D-B4FB-427C21C6D91A}" type="datetimeFigureOut">
              <a:rPr lang="en-US" smtClean="0"/>
              <a:t>10/18/21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4B35D3-EBAD-9D4F-91D4-4C6CF5CC7CAA}" type="slidenum">
              <a:rPr lang="en-US" smtClean="0"/>
              <a:t>‹#›</a:t>
            </a:fld>
            <a:endParaRPr lang="en-US"/>
          </a:p>
        </p:txBody>
      </p:sp>
    </p:spTree>
    <p:extLst>
      <p:ext uri="{BB962C8B-B14F-4D97-AF65-F5344CB8AC3E}">
        <p14:creationId xmlns:p14="http://schemas.microsoft.com/office/powerpoint/2010/main" val="3220984884"/>
      </p:ext>
    </p:extLst>
  </p:cSld>
  <p:clrMap bg1="lt1" tx1="dk1" bg2="lt2" tx2="dk2" accent1="accent1" accent2="accent2" accent3="accent3" accent4="accent4" accent5="accent5" accent6="accent6" hlink="hlink" folHlink="folHlink"/>
  <p:notesStyle>
    <a:lvl1pPr marL="0" algn="l" defTabSz="548640" rtl="0" eaLnBrk="1" latinLnBrk="0" hangingPunct="1">
      <a:defRPr sz="1440" kern="1200">
        <a:solidFill>
          <a:schemeClr val="tx1"/>
        </a:solidFill>
        <a:latin typeface="+mn-lt"/>
        <a:ea typeface="+mn-ea"/>
        <a:cs typeface="+mn-cs"/>
      </a:defRPr>
    </a:lvl1pPr>
    <a:lvl2pPr marL="548640" algn="l" defTabSz="548640" rtl="0" eaLnBrk="1" latinLnBrk="0" hangingPunct="1">
      <a:defRPr sz="1440" kern="1200">
        <a:solidFill>
          <a:schemeClr val="tx1"/>
        </a:solidFill>
        <a:latin typeface="+mn-lt"/>
        <a:ea typeface="+mn-ea"/>
        <a:cs typeface="+mn-cs"/>
      </a:defRPr>
    </a:lvl2pPr>
    <a:lvl3pPr marL="1097280" algn="l" defTabSz="548640" rtl="0" eaLnBrk="1" latinLnBrk="0" hangingPunct="1">
      <a:defRPr sz="1440" kern="1200">
        <a:solidFill>
          <a:schemeClr val="tx1"/>
        </a:solidFill>
        <a:latin typeface="+mn-lt"/>
        <a:ea typeface="+mn-ea"/>
        <a:cs typeface="+mn-cs"/>
      </a:defRPr>
    </a:lvl3pPr>
    <a:lvl4pPr marL="1645920" algn="l" defTabSz="548640" rtl="0" eaLnBrk="1" latinLnBrk="0" hangingPunct="1">
      <a:defRPr sz="1440" kern="1200">
        <a:solidFill>
          <a:schemeClr val="tx1"/>
        </a:solidFill>
        <a:latin typeface="+mn-lt"/>
        <a:ea typeface="+mn-ea"/>
        <a:cs typeface="+mn-cs"/>
      </a:defRPr>
    </a:lvl4pPr>
    <a:lvl5pPr marL="2194560" algn="l" defTabSz="548640" rtl="0" eaLnBrk="1" latinLnBrk="0" hangingPunct="1">
      <a:defRPr sz="1440" kern="1200">
        <a:solidFill>
          <a:schemeClr val="tx1"/>
        </a:solidFill>
        <a:latin typeface="+mn-lt"/>
        <a:ea typeface="+mn-ea"/>
        <a:cs typeface="+mn-cs"/>
      </a:defRPr>
    </a:lvl5pPr>
    <a:lvl6pPr marL="2743200" algn="l" defTabSz="548640" rtl="0" eaLnBrk="1" latinLnBrk="0" hangingPunct="1">
      <a:defRPr sz="1440" kern="1200">
        <a:solidFill>
          <a:schemeClr val="tx1"/>
        </a:solidFill>
        <a:latin typeface="+mn-lt"/>
        <a:ea typeface="+mn-ea"/>
        <a:cs typeface="+mn-cs"/>
      </a:defRPr>
    </a:lvl6pPr>
    <a:lvl7pPr marL="3291840" algn="l" defTabSz="548640" rtl="0" eaLnBrk="1" latinLnBrk="0" hangingPunct="1">
      <a:defRPr sz="1440" kern="1200">
        <a:solidFill>
          <a:schemeClr val="tx1"/>
        </a:solidFill>
        <a:latin typeface="+mn-lt"/>
        <a:ea typeface="+mn-ea"/>
        <a:cs typeface="+mn-cs"/>
      </a:defRPr>
    </a:lvl7pPr>
    <a:lvl8pPr marL="3840480" algn="l" defTabSz="548640" rtl="0" eaLnBrk="1" latinLnBrk="0" hangingPunct="1">
      <a:defRPr sz="1440" kern="1200">
        <a:solidFill>
          <a:schemeClr val="tx1"/>
        </a:solidFill>
        <a:latin typeface="+mn-lt"/>
        <a:ea typeface="+mn-ea"/>
        <a:cs typeface="+mn-cs"/>
      </a:defRPr>
    </a:lvl8pPr>
    <a:lvl9pPr marL="4389120" algn="l" defTabSz="54864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u="non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64B35D3-EBAD-9D4F-91D4-4C6CF5CC7CAA}" type="slidenum">
              <a:rPr lang="en-US" smtClean="0"/>
              <a:t>1</a:t>
            </a:fld>
            <a:endParaRPr lang="en-US" dirty="0"/>
          </a:p>
        </p:txBody>
      </p:sp>
    </p:spTree>
    <p:extLst>
      <p:ext uri="{BB962C8B-B14F-4D97-AF65-F5344CB8AC3E}">
        <p14:creationId xmlns:p14="http://schemas.microsoft.com/office/powerpoint/2010/main" val="371529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a:t>
            </a:fld>
            <a:endParaRPr lang="en-US"/>
          </a:p>
        </p:txBody>
      </p:sp>
    </p:spTree>
    <p:extLst>
      <p:ext uri="{BB962C8B-B14F-4D97-AF65-F5344CB8AC3E}">
        <p14:creationId xmlns:p14="http://schemas.microsoft.com/office/powerpoint/2010/main" val="36342782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100</a:t>
            </a:fld>
            <a:endParaRPr lang="en-US"/>
          </a:p>
        </p:txBody>
      </p:sp>
    </p:spTree>
    <p:extLst>
      <p:ext uri="{BB962C8B-B14F-4D97-AF65-F5344CB8AC3E}">
        <p14:creationId xmlns:p14="http://schemas.microsoft.com/office/powerpoint/2010/main" val="19111624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101</a:t>
            </a:fld>
            <a:endParaRPr lang="en-US"/>
          </a:p>
        </p:txBody>
      </p:sp>
    </p:spTree>
    <p:extLst>
      <p:ext uri="{BB962C8B-B14F-4D97-AF65-F5344CB8AC3E}">
        <p14:creationId xmlns:p14="http://schemas.microsoft.com/office/powerpoint/2010/main" val="37230300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102</a:t>
            </a:fld>
            <a:endParaRPr lang="en-US"/>
          </a:p>
        </p:txBody>
      </p:sp>
    </p:spTree>
    <p:extLst>
      <p:ext uri="{BB962C8B-B14F-4D97-AF65-F5344CB8AC3E}">
        <p14:creationId xmlns:p14="http://schemas.microsoft.com/office/powerpoint/2010/main" val="33091361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103</a:t>
            </a:fld>
            <a:endParaRPr lang="en-US"/>
          </a:p>
        </p:txBody>
      </p:sp>
    </p:spTree>
    <p:extLst>
      <p:ext uri="{BB962C8B-B14F-4D97-AF65-F5344CB8AC3E}">
        <p14:creationId xmlns:p14="http://schemas.microsoft.com/office/powerpoint/2010/main" val="27799544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104</a:t>
            </a:fld>
            <a:endParaRPr lang="en-US"/>
          </a:p>
        </p:txBody>
      </p:sp>
    </p:spTree>
    <p:extLst>
      <p:ext uri="{BB962C8B-B14F-4D97-AF65-F5344CB8AC3E}">
        <p14:creationId xmlns:p14="http://schemas.microsoft.com/office/powerpoint/2010/main" val="16542373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105</a:t>
            </a:fld>
            <a:endParaRPr lang="en-US"/>
          </a:p>
        </p:txBody>
      </p:sp>
    </p:spTree>
    <p:extLst>
      <p:ext uri="{BB962C8B-B14F-4D97-AF65-F5344CB8AC3E}">
        <p14:creationId xmlns:p14="http://schemas.microsoft.com/office/powerpoint/2010/main" val="5473544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106</a:t>
            </a:fld>
            <a:endParaRPr lang="en-US"/>
          </a:p>
        </p:txBody>
      </p:sp>
    </p:spTree>
    <p:extLst>
      <p:ext uri="{BB962C8B-B14F-4D97-AF65-F5344CB8AC3E}">
        <p14:creationId xmlns:p14="http://schemas.microsoft.com/office/powerpoint/2010/main" val="41582603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107</a:t>
            </a:fld>
            <a:endParaRPr lang="en-US"/>
          </a:p>
        </p:txBody>
      </p:sp>
    </p:spTree>
    <p:extLst>
      <p:ext uri="{BB962C8B-B14F-4D97-AF65-F5344CB8AC3E}">
        <p14:creationId xmlns:p14="http://schemas.microsoft.com/office/powerpoint/2010/main" val="17311725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108</a:t>
            </a:fld>
            <a:endParaRPr lang="en-US"/>
          </a:p>
        </p:txBody>
      </p:sp>
    </p:spTree>
    <p:extLst>
      <p:ext uri="{BB962C8B-B14F-4D97-AF65-F5344CB8AC3E}">
        <p14:creationId xmlns:p14="http://schemas.microsoft.com/office/powerpoint/2010/main" val="15728793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109</a:t>
            </a:fld>
            <a:endParaRPr lang="en-US"/>
          </a:p>
        </p:txBody>
      </p:sp>
    </p:spTree>
    <p:extLst>
      <p:ext uri="{BB962C8B-B14F-4D97-AF65-F5344CB8AC3E}">
        <p14:creationId xmlns:p14="http://schemas.microsoft.com/office/powerpoint/2010/main" val="129353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a:t>
            </a:fld>
            <a:endParaRPr lang="en-US"/>
          </a:p>
        </p:txBody>
      </p:sp>
    </p:spTree>
    <p:extLst>
      <p:ext uri="{BB962C8B-B14F-4D97-AF65-F5344CB8AC3E}">
        <p14:creationId xmlns:p14="http://schemas.microsoft.com/office/powerpoint/2010/main" val="38435194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110</a:t>
            </a:fld>
            <a:endParaRPr lang="en-US"/>
          </a:p>
        </p:txBody>
      </p:sp>
    </p:spTree>
    <p:extLst>
      <p:ext uri="{BB962C8B-B14F-4D97-AF65-F5344CB8AC3E}">
        <p14:creationId xmlns:p14="http://schemas.microsoft.com/office/powerpoint/2010/main" val="41775531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111</a:t>
            </a:fld>
            <a:endParaRPr lang="en-US"/>
          </a:p>
        </p:txBody>
      </p:sp>
    </p:spTree>
    <p:extLst>
      <p:ext uri="{BB962C8B-B14F-4D97-AF65-F5344CB8AC3E}">
        <p14:creationId xmlns:p14="http://schemas.microsoft.com/office/powerpoint/2010/main" val="16919571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112</a:t>
            </a:fld>
            <a:endParaRPr lang="en-US"/>
          </a:p>
        </p:txBody>
      </p:sp>
    </p:spTree>
    <p:extLst>
      <p:ext uri="{BB962C8B-B14F-4D97-AF65-F5344CB8AC3E}">
        <p14:creationId xmlns:p14="http://schemas.microsoft.com/office/powerpoint/2010/main" val="17101914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113</a:t>
            </a:fld>
            <a:endParaRPr lang="en-US"/>
          </a:p>
        </p:txBody>
      </p:sp>
    </p:spTree>
    <p:extLst>
      <p:ext uri="{BB962C8B-B14F-4D97-AF65-F5344CB8AC3E}">
        <p14:creationId xmlns:p14="http://schemas.microsoft.com/office/powerpoint/2010/main" val="17623215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114</a:t>
            </a:fld>
            <a:endParaRPr lang="en-US"/>
          </a:p>
        </p:txBody>
      </p:sp>
    </p:spTree>
    <p:extLst>
      <p:ext uri="{BB962C8B-B14F-4D97-AF65-F5344CB8AC3E}">
        <p14:creationId xmlns:p14="http://schemas.microsoft.com/office/powerpoint/2010/main" val="8390220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115</a:t>
            </a:fld>
            <a:endParaRPr lang="en-US"/>
          </a:p>
        </p:txBody>
      </p:sp>
    </p:spTree>
    <p:extLst>
      <p:ext uri="{BB962C8B-B14F-4D97-AF65-F5344CB8AC3E}">
        <p14:creationId xmlns:p14="http://schemas.microsoft.com/office/powerpoint/2010/main" val="6904333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116</a:t>
            </a:fld>
            <a:endParaRPr lang="en-US"/>
          </a:p>
        </p:txBody>
      </p:sp>
    </p:spTree>
    <p:extLst>
      <p:ext uri="{BB962C8B-B14F-4D97-AF65-F5344CB8AC3E}">
        <p14:creationId xmlns:p14="http://schemas.microsoft.com/office/powerpoint/2010/main" val="35228482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117</a:t>
            </a:fld>
            <a:endParaRPr lang="en-US"/>
          </a:p>
        </p:txBody>
      </p:sp>
    </p:spTree>
    <p:extLst>
      <p:ext uri="{BB962C8B-B14F-4D97-AF65-F5344CB8AC3E}">
        <p14:creationId xmlns:p14="http://schemas.microsoft.com/office/powerpoint/2010/main" val="29763866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118</a:t>
            </a:fld>
            <a:endParaRPr lang="en-US"/>
          </a:p>
        </p:txBody>
      </p:sp>
    </p:spTree>
    <p:extLst>
      <p:ext uri="{BB962C8B-B14F-4D97-AF65-F5344CB8AC3E}">
        <p14:creationId xmlns:p14="http://schemas.microsoft.com/office/powerpoint/2010/main" val="850976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119</a:t>
            </a:fld>
            <a:endParaRPr lang="en-US"/>
          </a:p>
        </p:txBody>
      </p:sp>
    </p:spTree>
    <p:extLst>
      <p:ext uri="{BB962C8B-B14F-4D97-AF65-F5344CB8AC3E}">
        <p14:creationId xmlns:p14="http://schemas.microsoft.com/office/powerpoint/2010/main" val="3002801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a:t>
            </a:fld>
            <a:endParaRPr lang="en-US"/>
          </a:p>
        </p:txBody>
      </p:sp>
    </p:spTree>
    <p:extLst>
      <p:ext uri="{BB962C8B-B14F-4D97-AF65-F5344CB8AC3E}">
        <p14:creationId xmlns:p14="http://schemas.microsoft.com/office/powerpoint/2010/main" val="14525428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120</a:t>
            </a:fld>
            <a:endParaRPr lang="en-US"/>
          </a:p>
        </p:txBody>
      </p:sp>
    </p:spTree>
    <p:extLst>
      <p:ext uri="{BB962C8B-B14F-4D97-AF65-F5344CB8AC3E}">
        <p14:creationId xmlns:p14="http://schemas.microsoft.com/office/powerpoint/2010/main" val="35557091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121</a:t>
            </a:fld>
            <a:endParaRPr lang="en-US"/>
          </a:p>
        </p:txBody>
      </p:sp>
    </p:spTree>
    <p:extLst>
      <p:ext uri="{BB962C8B-B14F-4D97-AF65-F5344CB8AC3E}">
        <p14:creationId xmlns:p14="http://schemas.microsoft.com/office/powerpoint/2010/main" val="31146899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122</a:t>
            </a:fld>
            <a:endParaRPr lang="en-US"/>
          </a:p>
        </p:txBody>
      </p:sp>
    </p:spTree>
    <p:extLst>
      <p:ext uri="{BB962C8B-B14F-4D97-AF65-F5344CB8AC3E}">
        <p14:creationId xmlns:p14="http://schemas.microsoft.com/office/powerpoint/2010/main" val="11355729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123</a:t>
            </a:fld>
            <a:endParaRPr lang="en-US"/>
          </a:p>
        </p:txBody>
      </p:sp>
    </p:spTree>
    <p:extLst>
      <p:ext uri="{BB962C8B-B14F-4D97-AF65-F5344CB8AC3E}">
        <p14:creationId xmlns:p14="http://schemas.microsoft.com/office/powerpoint/2010/main" val="4312325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124</a:t>
            </a:fld>
            <a:endParaRPr lang="en-US"/>
          </a:p>
        </p:txBody>
      </p:sp>
    </p:spTree>
    <p:extLst>
      <p:ext uri="{BB962C8B-B14F-4D97-AF65-F5344CB8AC3E}">
        <p14:creationId xmlns:p14="http://schemas.microsoft.com/office/powerpoint/2010/main" val="22564463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125</a:t>
            </a:fld>
            <a:endParaRPr lang="en-US"/>
          </a:p>
        </p:txBody>
      </p:sp>
    </p:spTree>
    <p:extLst>
      <p:ext uri="{BB962C8B-B14F-4D97-AF65-F5344CB8AC3E}">
        <p14:creationId xmlns:p14="http://schemas.microsoft.com/office/powerpoint/2010/main" val="42272843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126</a:t>
            </a:fld>
            <a:endParaRPr lang="en-US"/>
          </a:p>
        </p:txBody>
      </p:sp>
    </p:spTree>
    <p:extLst>
      <p:ext uri="{BB962C8B-B14F-4D97-AF65-F5344CB8AC3E}">
        <p14:creationId xmlns:p14="http://schemas.microsoft.com/office/powerpoint/2010/main" val="283948850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127</a:t>
            </a:fld>
            <a:endParaRPr lang="en-US"/>
          </a:p>
        </p:txBody>
      </p:sp>
    </p:spTree>
    <p:extLst>
      <p:ext uri="{BB962C8B-B14F-4D97-AF65-F5344CB8AC3E}">
        <p14:creationId xmlns:p14="http://schemas.microsoft.com/office/powerpoint/2010/main" val="21018449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128</a:t>
            </a:fld>
            <a:endParaRPr lang="en-US"/>
          </a:p>
        </p:txBody>
      </p:sp>
    </p:spTree>
    <p:extLst>
      <p:ext uri="{BB962C8B-B14F-4D97-AF65-F5344CB8AC3E}">
        <p14:creationId xmlns:p14="http://schemas.microsoft.com/office/powerpoint/2010/main" val="6110128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129</a:t>
            </a:fld>
            <a:endParaRPr lang="en-US"/>
          </a:p>
        </p:txBody>
      </p:sp>
    </p:spTree>
    <p:extLst>
      <p:ext uri="{BB962C8B-B14F-4D97-AF65-F5344CB8AC3E}">
        <p14:creationId xmlns:p14="http://schemas.microsoft.com/office/powerpoint/2010/main" val="1418755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a:t>
            </a:fld>
            <a:endParaRPr lang="en-US"/>
          </a:p>
        </p:txBody>
      </p:sp>
    </p:spTree>
    <p:extLst>
      <p:ext uri="{BB962C8B-B14F-4D97-AF65-F5344CB8AC3E}">
        <p14:creationId xmlns:p14="http://schemas.microsoft.com/office/powerpoint/2010/main" val="35056581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130</a:t>
            </a:fld>
            <a:endParaRPr lang="en-US"/>
          </a:p>
        </p:txBody>
      </p:sp>
    </p:spTree>
    <p:extLst>
      <p:ext uri="{BB962C8B-B14F-4D97-AF65-F5344CB8AC3E}">
        <p14:creationId xmlns:p14="http://schemas.microsoft.com/office/powerpoint/2010/main" val="4787307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131</a:t>
            </a:fld>
            <a:endParaRPr lang="en-US"/>
          </a:p>
        </p:txBody>
      </p:sp>
    </p:spTree>
    <p:extLst>
      <p:ext uri="{BB962C8B-B14F-4D97-AF65-F5344CB8AC3E}">
        <p14:creationId xmlns:p14="http://schemas.microsoft.com/office/powerpoint/2010/main" val="30841377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132</a:t>
            </a:fld>
            <a:endParaRPr lang="en-US"/>
          </a:p>
        </p:txBody>
      </p:sp>
    </p:spTree>
    <p:extLst>
      <p:ext uri="{BB962C8B-B14F-4D97-AF65-F5344CB8AC3E}">
        <p14:creationId xmlns:p14="http://schemas.microsoft.com/office/powerpoint/2010/main" val="33907437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B35D3-EBAD-9D4F-91D4-4C6CF5CC7CAA}" type="slidenum">
              <a:rPr lang="en-US" smtClean="0"/>
              <a:t>133</a:t>
            </a:fld>
            <a:endParaRPr lang="en-US"/>
          </a:p>
        </p:txBody>
      </p:sp>
    </p:spTree>
    <p:extLst>
      <p:ext uri="{BB962C8B-B14F-4D97-AF65-F5344CB8AC3E}">
        <p14:creationId xmlns:p14="http://schemas.microsoft.com/office/powerpoint/2010/main" val="26104605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134</a:t>
            </a:fld>
            <a:endParaRPr lang="en-US"/>
          </a:p>
        </p:txBody>
      </p:sp>
    </p:spTree>
    <p:extLst>
      <p:ext uri="{BB962C8B-B14F-4D97-AF65-F5344CB8AC3E}">
        <p14:creationId xmlns:p14="http://schemas.microsoft.com/office/powerpoint/2010/main" val="22770685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135</a:t>
            </a:fld>
            <a:endParaRPr lang="en-US"/>
          </a:p>
        </p:txBody>
      </p:sp>
    </p:spTree>
    <p:extLst>
      <p:ext uri="{BB962C8B-B14F-4D97-AF65-F5344CB8AC3E}">
        <p14:creationId xmlns:p14="http://schemas.microsoft.com/office/powerpoint/2010/main" val="86150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14</a:t>
            </a:fld>
            <a:endParaRPr lang="en-US"/>
          </a:p>
        </p:txBody>
      </p:sp>
    </p:spTree>
    <p:extLst>
      <p:ext uri="{BB962C8B-B14F-4D97-AF65-F5344CB8AC3E}">
        <p14:creationId xmlns:p14="http://schemas.microsoft.com/office/powerpoint/2010/main" val="524379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15</a:t>
            </a:fld>
            <a:endParaRPr lang="en-US"/>
          </a:p>
        </p:txBody>
      </p:sp>
    </p:spTree>
    <p:extLst>
      <p:ext uri="{BB962C8B-B14F-4D97-AF65-F5344CB8AC3E}">
        <p14:creationId xmlns:p14="http://schemas.microsoft.com/office/powerpoint/2010/main" val="1910332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16</a:t>
            </a:fld>
            <a:endParaRPr lang="en-US"/>
          </a:p>
        </p:txBody>
      </p:sp>
    </p:spTree>
    <p:extLst>
      <p:ext uri="{BB962C8B-B14F-4D97-AF65-F5344CB8AC3E}">
        <p14:creationId xmlns:p14="http://schemas.microsoft.com/office/powerpoint/2010/main" val="125400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17</a:t>
            </a:fld>
            <a:endParaRPr lang="en-US"/>
          </a:p>
        </p:txBody>
      </p:sp>
    </p:spTree>
    <p:extLst>
      <p:ext uri="{BB962C8B-B14F-4D97-AF65-F5344CB8AC3E}">
        <p14:creationId xmlns:p14="http://schemas.microsoft.com/office/powerpoint/2010/main" val="1450220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18</a:t>
            </a:fld>
            <a:endParaRPr lang="en-US"/>
          </a:p>
        </p:txBody>
      </p:sp>
    </p:spTree>
    <p:extLst>
      <p:ext uri="{BB962C8B-B14F-4D97-AF65-F5344CB8AC3E}">
        <p14:creationId xmlns:p14="http://schemas.microsoft.com/office/powerpoint/2010/main" val="1650298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19</a:t>
            </a:fld>
            <a:endParaRPr lang="en-US"/>
          </a:p>
        </p:txBody>
      </p:sp>
    </p:spTree>
    <p:extLst>
      <p:ext uri="{BB962C8B-B14F-4D97-AF65-F5344CB8AC3E}">
        <p14:creationId xmlns:p14="http://schemas.microsoft.com/office/powerpoint/2010/main" val="283298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2</a:t>
            </a:fld>
            <a:endParaRPr lang="en-US"/>
          </a:p>
        </p:txBody>
      </p:sp>
    </p:spTree>
    <p:extLst>
      <p:ext uri="{BB962C8B-B14F-4D97-AF65-F5344CB8AC3E}">
        <p14:creationId xmlns:p14="http://schemas.microsoft.com/office/powerpoint/2010/main" val="141028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20</a:t>
            </a:fld>
            <a:endParaRPr lang="en-US"/>
          </a:p>
        </p:txBody>
      </p:sp>
    </p:spTree>
    <p:extLst>
      <p:ext uri="{BB962C8B-B14F-4D97-AF65-F5344CB8AC3E}">
        <p14:creationId xmlns:p14="http://schemas.microsoft.com/office/powerpoint/2010/main" val="1212532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21</a:t>
            </a:fld>
            <a:endParaRPr lang="en-US"/>
          </a:p>
        </p:txBody>
      </p:sp>
    </p:spTree>
    <p:extLst>
      <p:ext uri="{BB962C8B-B14F-4D97-AF65-F5344CB8AC3E}">
        <p14:creationId xmlns:p14="http://schemas.microsoft.com/office/powerpoint/2010/main" val="348325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22</a:t>
            </a:fld>
            <a:endParaRPr lang="en-US"/>
          </a:p>
        </p:txBody>
      </p:sp>
    </p:spTree>
    <p:extLst>
      <p:ext uri="{BB962C8B-B14F-4D97-AF65-F5344CB8AC3E}">
        <p14:creationId xmlns:p14="http://schemas.microsoft.com/office/powerpoint/2010/main" val="386283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23</a:t>
            </a:fld>
            <a:endParaRPr lang="en-US"/>
          </a:p>
        </p:txBody>
      </p:sp>
    </p:spTree>
    <p:extLst>
      <p:ext uri="{BB962C8B-B14F-4D97-AF65-F5344CB8AC3E}">
        <p14:creationId xmlns:p14="http://schemas.microsoft.com/office/powerpoint/2010/main" val="270666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24</a:t>
            </a:fld>
            <a:endParaRPr lang="en-US"/>
          </a:p>
        </p:txBody>
      </p:sp>
    </p:spTree>
    <p:extLst>
      <p:ext uri="{BB962C8B-B14F-4D97-AF65-F5344CB8AC3E}">
        <p14:creationId xmlns:p14="http://schemas.microsoft.com/office/powerpoint/2010/main" val="1164657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25</a:t>
            </a:fld>
            <a:endParaRPr lang="en-US"/>
          </a:p>
        </p:txBody>
      </p:sp>
    </p:spTree>
    <p:extLst>
      <p:ext uri="{BB962C8B-B14F-4D97-AF65-F5344CB8AC3E}">
        <p14:creationId xmlns:p14="http://schemas.microsoft.com/office/powerpoint/2010/main" val="3966978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26</a:t>
            </a:fld>
            <a:endParaRPr lang="en-US"/>
          </a:p>
        </p:txBody>
      </p:sp>
    </p:spTree>
    <p:extLst>
      <p:ext uri="{BB962C8B-B14F-4D97-AF65-F5344CB8AC3E}">
        <p14:creationId xmlns:p14="http://schemas.microsoft.com/office/powerpoint/2010/main" val="2292311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27</a:t>
            </a:fld>
            <a:endParaRPr lang="en-US"/>
          </a:p>
        </p:txBody>
      </p:sp>
    </p:spTree>
    <p:extLst>
      <p:ext uri="{BB962C8B-B14F-4D97-AF65-F5344CB8AC3E}">
        <p14:creationId xmlns:p14="http://schemas.microsoft.com/office/powerpoint/2010/main" val="2402498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28</a:t>
            </a:fld>
            <a:endParaRPr lang="en-US"/>
          </a:p>
        </p:txBody>
      </p:sp>
    </p:spTree>
    <p:extLst>
      <p:ext uri="{BB962C8B-B14F-4D97-AF65-F5344CB8AC3E}">
        <p14:creationId xmlns:p14="http://schemas.microsoft.com/office/powerpoint/2010/main" val="2606031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29</a:t>
            </a:fld>
            <a:endParaRPr lang="en-US"/>
          </a:p>
        </p:txBody>
      </p:sp>
    </p:spTree>
    <p:extLst>
      <p:ext uri="{BB962C8B-B14F-4D97-AF65-F5344CB8AC3E}">
        <p14:creationId xmlns:p14="http://schemas.microsoft.com/office/powerpoint/2010/main" val="77964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a:t>
            </a:fld>
            <a:endParaRPr lang="en-US"/>
          </a:p>
        </p:txBody>
      </p:sp>
    </p:spTree>
    <p:extLst>
      <p:ext uri="{BB962C8B-B14F-4D97-AF65-F5344CB8AC3E}">
        <p14:creationId xmlns:p14="http://schemas.microsoft.com/office/powerpoint/2010/main" val="366284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30</a:t>
            </a:fld>
            <a:endParaRPr lang="en-US"/>
          </a:p>
        </p:txBody>
      </p:sp>
    </p:spTree>
    <p:extLst>
      <p:ext uri="{BB962C8B-B14F-4D97-AF65-F5344CB8AC3E}">
        <p14:creationId xmlns:p14="http://schemas.microsoft.com/office/powerpoint/2010/main" val="703769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31</a:t>
            </a:fld>
            <a:endParaRPr lang="en-US"/>
          </a:p>
        </p:txBody>
      </p:sp>
    </p:spTree>
    <p:extLst>
      <p:ext uri="{BB962C8B-B14F-4D97-AF65-F5344CB8AC3E}">
        <p14:creationId xmlns:p14="http://schemas.microsoft.com/office/powerpoint/2010/main" val="2721854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32</a:t>
            </a:fld>
            <a:endParaRPr lang="en-US"/>
          </a:p>
        </p:txBody>
      </p:sp>
    </p:spTree>
    <p:extLst>
      <p:ext uri="{BB962C8B-B14F-4D97-AF65-F5344CB8AC3E}">
        <p14:creationId xmlns:p14="http://schemas.microsoft.com/office/powerpoint/2010/main" val="408797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33</a:t>
            </a:fld>
            <a:endParaRPr lang="en-US"/>
          </a:p>
        </p:txBody>
      </p:sp>
    </p:spTree>
    <p:extLst>
      <p:ext uri="{BB962C8B-B14F-4D97-AF65-F5344CB8AC3E}">
        <p14:creationId xmlns:p14="http://schemas.microsoft.com/office/powerpoint/2010/main" val="4211841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34</a:t>
            </a:fld>
            <a:endParaRPr lang="en-US"/>
          </a:p>
        </p:txBody>
      </p:sp>
    </p:spTree>
    <p:extLst>
      <p:ext uri="{BB962C8B-B14F-4D97-AF65-F5344CB8AC3E}">
        <p14:creationId xmlns:p14="http://schemas.microsoft.com/office/powerpoint/2010/main" val="4219206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35</a:t>
            </a:fld>
            <a:endParaRPr lang="en-US"/>
          </a:p>
        </p:txBody>
      </p:sp>
    </p:spTree>
    <p:extLst>
      <p:ext uri="{BB962C8B-B14F-4D97-AF65-F5344CB8AC3E}">
        <p14:creationId xmlns:p14="http://schemas.microsoft.com/office/powerpoint/2010/main" val="1446283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36</a:t>
            </a:fld>
            <a:endParaRPr lang="en-US"/>
          </a:p>
        </p:txBody>
      </p:sp>
    </p:spTree>
    <p:extLst>
      <p:ext uri="{BB962C8B-B14F-4D97-AF65-F5344CB8AC3E}">
        <p14:creationId xmlns:p14="http://schemas.microsoft.com/office/powerpoint/2010/main" val="2355026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37</a:t>
            </a:fld>
            <a:endParaRPr lang="en-US"/>
          </a:p>
        </p:txBody>
      </p:sp>
    </p:spTree>
    <p:extLst>
      <p:ext uri="{BB962C8B-B14F-4D97-AF65-F5344CB8AC3E}">
        <p14:creationId xmlns:p14="http://schemas.microsoft.com/office/powerpoint/2010/main" val="3423734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38</a:t>
            </a:fld>
            <a:endParaRPr lang="en-US"/>
          </a:p>
        </p:txBody>
      </p:sp>
    </p:spTree>
    <p:extLst>
      <p:ext uri="{BB962C8B-B14F-4D97-AF65-F5344CB8AC3E}">
        <p14:creationId xmlns:p14="http://schemas.microsoft.com/office/powerpoint/2010/main" val="1994159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39</a:t>
            </a:fld>
            <a:endParaRPr lang="en-US"/>
          </a:p>
        </p:txBody>
      </p:sp>
    </p:spTree>
    <p:extLst>
      <p:ext uri="{BB962C8B-B14F-4D97-AF65-F5344CB8AC3E}">
        <p14:creationId xmlns:p14="http://schemas.microsoft.com/office/powerpoint/2010/main" val="3077539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a:t>
            </a:fld>
            <a:endParaRPr lang="en-US"/>
          </a:p>
        </p:txBody>
      </p:sp>
    </p:spTree>
    <p:extLst>
      <p:ext uri="{BB962C8B-B14F-4D97-AF65-F5344CB8AC3E}">
        <p14:creationId xmlns:p14="http://schemas.microsoft.com/office/powerpoint/2010/main" val="1789548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40</a:t>
            </a:fld>
            <a:endParaRPr lang="en-US"/>
          </a:p>
        </p:txBody>
      </p:sp>
    </p:spTree>
    <p:extLst>
      <p:ext uri="{BB962C8B-B14F-4D97-AF65-F5344CB8AC3E}">
        <p14:creationId xmlns:p14="http://schemas.microsoft.com/office/powerpoint/2010/main" val="2247663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41</a:t>
            </a:fld>
            <a:endParaRPr lang="en-US"/>
          </a:p>
        </p:txBody>
      </p:sp>
    </p:spTree>
    <p:extLst>
      <p:ext uri="{BB962C8B-B14F-4D97-AF65-F5344CB8AC3E}">
        <p14:creationId xmlns:p14="http://schemas.microsoft.com/office/powerpoint/2010/main" val="2175288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42</a:t>
            </a:fld>
            <a:endParaRPr lang="en-US"/>
          </a:p>
        </p:txBody>
      </p:sp>
    </p:spTree>
    <p:extLst>
      <p:ext uri="{BB962C8B-B14F-4D97-AF65-F5344CB8AC3E}">
        <p14:creationId xmlns:p14="http://schemas.microsoft.com/office/powerpoint/2010/main" val="1272883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need to retrain for different topics, and quality dependent on finetuning data, can overfit to finetuning data</a:t>
            </a:r>
          </a:p>
        </p:txBody>
      </p:sp>
      <p:sp>
        <p:nvSpPr>
          <p:cNvPr id="4" name="Slide Number Placeholder 3"/>
          <p:cNvSpPr>
            <a:spLocks noGrp="1"/>
          </p:cNvSpPr>
          <p:nvPr>
            <p:ph type="sldNum" sz="quarter" idx="5"/>
          </p:nvPr>
        </p:nvSpPr>
        <p:spPr/>
        <p:txBody>
          <a:bodyPr/>
          <a:lstStyle/>
          <a:p>
            <a:fld id="{064B35D3-EBAD-9D4F-91D4-4C6CF5CC7CAA}" type="slidenum">
              <a:rPr lang="en-US" smtClean="0"/>
              <a:t>43</a:t>
            </a:fld>
            <a:endParaRPr lang="en-US"/>
          </a:p>
        </p:txBody>
      </p:sp>
    </p:spTree>
    <p:extLst>
      <p:ext uri="{BB962C8B-B14F-4D97-AF65-F5344CB8AC3E}">
        <p14:creationId xmlns:p14="http://schemas.microsoft.com/office/powerpoint/2010/main" val="4007956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need to retrain for different topics, and quality dependent on finetuning data, can overfit to finetuning data</a:t>
            </a:r>
          </a:p>
        </p:txBody>
      </p:sp>
      <p:sp>
        <p:nvSpPr>
          <p:cNvPr id="4" name="Slide Number Placeholder 3"/>
          <p:cNvSpPr>
            <a:spLocks noGrp="1"/>
          </p:cNvSpPr>
          <p:nvPr>
            <p:ph type="sldNum" sz="quarter" idx="5"/>
          </p:nvPr>
        </p:nvSpPr>
        <p:spPr/>
        <p:txBody>
          <a:bodyPr/>
          <a:lstStyle/>
          <a:p>
            <a:fld id="{064B35D3-EBAD-9D4F-91D4-4C6CF5CC7CAA}" type="slidenum">
              <a:rPr lang="en-US" smtClean="0"/>
              <a:t>44</a:t>
            </a:fld>
            <a:endParaRPr lang="en-US"/>
          </a:p>
        </p:txBody>
      </p:sp>
    </p:spTree>
    <p:extLst>
      <p:ext uri="{BB962C8B-B14F-4D97-AF65-F5344CB8AC3E}">
        <p14:creationId xmlns:p14="http://schemas.microsoft.com/office/powerpoint/2010/main" val="1652965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need to retrain for different topics, and quality dependent on finetuning data, can overfit to finetuning data</a:t>
            </a:r>
          </a:p>
        </p:txBody>
      </p:sp>
      <p:sp>
        <p:nvSpPr>
          <p:cNvPr id="4" name="Slide Number Placeholder 3"/>
          <p:cNvSpPr>
            <a:spLocks noGrp="1"/>
          </p:cNvSpPr>
          <p:nvPr>
            <p:ph type="sldNum" sz="quarter" idx="5"/>
          </p:nvPr>
        </p:nvSpPr>
        <p:spPr/>
        <p:txBody>
          <a:bodyPr/>
          <a:lstStyle/>
          <a:p>
            <a:fld id="{064B35D3-EBAD-9D4F-91D4-4C6CF5CC7CAA}" type="slidenum">
              <a:rPr lang="en-US" smtClean="0"/>
              <a:t>45</a:t>
            </a:fld>
            <a:endParaRPr lang="en-US"/>
          </a:p>
        </p:txBody>
      </p:sp>
    </p:spTree>
    <p:extLst>
      <p:ext uri="{BB962C8B-B14F-4D97-AF65-F5344CB8AC3E}">
        <p14:creationId xmlns:p14="http://schemas.microsoft.com/office/powerpoint/2010/main" val="859356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need to retrain for different topics, and quality dependent on finetuning data, can overfit to finetuning data</a:t>
            </a:r>
          </a:p>
        </p:txBody>
      </p:sp>
      <p:sp>
        <p:nvSpPr>
          <p:cNvPr id="4" name="Slide Number Placeholder 3"/>
          <p:cNvSpPr>
            <a:spLocks noGrp="1"/>
          </p:cNvSpPr>
          <p:nvPr>
            <p:ph type="sldNum" sz="quarter" idx="5"/>
          </p:nvPr>
        </p:nvSpPr>
        <p:spPr/>
        <p:txBody>
          <a:bodyPr/>
          <a:lstStyle/>
          <a:p>
            <a:fld id="{064B35D3-EBAD-9D4F-91D4-4C6CF5CC7CAA}" type="slidenum">
              <a:rPr lang="en-US" smtClean="0"/>
              <a:t>46</a:t>
            </a:fld>
            <a:endParaRPr lang="en-US"/>
          </a:p>
        </p:txBody>
      </p:sp>
    </p:spTree>
    <p:extLst>
      <p:ext uri="{BB962C8B-B14F-4D97-AF65-F5344CB8AC3E}">
        <p14:creationId xmlns:p14="http://schemas.microsoft.com/office/powerpoint/2010/main" val="19625445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Admit: VERY oversimplified overview of prior work. </a:t>
            </a:r>
          </a:p>
        </p:txBody>
      </p:sp>
      <p:sp>
        <p:nvSpPr>
          <p:cNvPr id="4" name="Slide Number Placeholder 3"/>
          <p:cNvSpPr>
            <a:spLocks noGrp="1"/>
          </p:cNvSpPr>
          <p:nvPr>
            <p:ph type="sldNum" sz="quarter" idx="5"/>
          </p:nvPr>
        </p:nvSpPr>
        <p:spPr/>
        <p:txBody>
          <a:bodyPr/>
          <a:lstStyle/>
          <a:p>
            <a:fld id="{064B35D3-EBAD-9D4F-91D4-4C6CF5CC7CAA}" type="slidenum">
              <a:rPr lang="en-US" smtClean="0"/>
              <a:t>47</a:t>
            </a:fld>
            <a:endParaRPr lang="en-US"/>
          </a:p>
        </p:txBody>
      </p:sp>
    </p:spTree>
    <p:extLst>
      <p:ext uri="{BB962C8B-B14F-4D97-AF65-F5344CB8AC3E}">
        <p14:creationId xmlns:p14="http://schemas.microsoft.com/office/powerpoint/2010/main" val="38802543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48</a:t>
            </a:fld>
            <a:endParaRPr lang="en-US"/>
          </a:p>
        </p:txBody>
      </p:sp>
    </p:spTree>
    <p:extLst>
      <p:ext uri="{BB962C8B-B14F-4D97-AF65-F5344CB8AC3E}">
        <p14:creationId xmlns:p14="http://schemas.microsoft.com/office/powerpoint/2010/main" val="398781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 gradients, some just modify the output logits. </a:t>
            </a:r>
          </a:p>
        </p:txBody>
      </p:sp>
      <p:sp>
        <p:nvSpPr>
          <p:cNvPr id="4" name="Slide Number Placeholder 3"/>
          <p:cNvSpPr>
            <a:spLocks noGrp="1"/>
          </p:cNvSpPr>
          <p:nvPr>
            <p:ph type="sldNum" sz="quarter" idx="5"/>
          </p:nvPr>
        </p:nvSpPr>
        <p:spPr/>
        <p:txBody>
          <a:bodyPr/>
          <a:lstStyle/>
          <a:p>
            <a:fld id="{064B35D3-EBAD-9D4F-91D4-4C6CF5CC7CAA}" type="slidenum">
              <a:rPr lang="en-US" smtClean="0"/>
              <a:t>49</a:t>
            </a:fld>
            <a:endParaRPr lang="en-US"/>
          </a:p>
        </p:txBody>
      </p:sp>
    </p:spTree>
    <p:extLst>
      <p:ext uri="{BB962C8B-B14F-4D97-AF65-F5344CB8AC3E}">
        <p14:creationId xmlns:p14="http://schemas.microsoft.com/office/powerpoint/2010/main" val="749390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a:t>
            </a:fld>
            <a:endParaRPr lang="en-US"/>
          </a:p>
        </p:txBody>
      </p:sp>
    </p:spTree>
    <p:extLst>
      <p:ext uri="{BB962C8B-B14F-4D97-AF65-F5344CB8AC3E}">
        <p14:creationId xmlns:p14="http://schemas.microsoft.com/office/powerpoint/2010/main" val="42293711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 gradients, some just modify the output logits. </a:t>
            </a:r>
          </a:p>
        </p:txBody>
      </p:sp>
      <p:sp>
        <p:nvSpPr>
          <p:cNvPr id="4" name="Slide Number Placeholder 3"/>
          <p:cNvSpPr>
            <a:spLocks noGrp="1"/>
          </p:cNvSpPr>
          <p:nvPr>
            <p:ph type="sldNum" sz="quarter" idx="5"/>
          </p:nvPr>
        </p:nvSpPr>
        <p:spPr/>
        <p:txBody>
          <a:bodyPr/>
          <a:lstStyle/>
          <a:p>
            <a:fld id="{064B35D3-EBAD-9D4F-91D4-4C6CF5CC7CAA}" type="slidenum">
              <a:rPr lang="en-US" smtClean="0"/>
              <a:t>50</a:t>
            </a:fld>
            <a:endParaRPr lang="en-US"/>
          </a:p>
        </p:txBody>
      </p:sp>
    </p:spTree>
    <p:extLst>
      <p:ext uri="{BB962C8B-B14F-4D97-AF65-F5344CB8AC3E}">
        <p14:creationId xmlns:p14="http://schemas.microsoft.com/office/powerpoint/2010/main" val="1383798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 gradients, some just modify the output logits. </a:t>
            </a:r>
          </a:p>
        </p:txBody>
      </p:sp>
      <p:sp>
        <p:nvSpPr>
          <p:cNvPr id="4" name="Slide Number Placeholder 3"/>
          <p:cNvSpPr>
            <a:spLocks noGrp="1"/>
          </p:cNvSpPr>
          <p:nvPr>
            <p:ph type="sldNum" sz="quarter" idx="5"/>
          </p:nvPr>
        </p:nvSpPr>
        <p:spPr/>
        <p:txBody>
          <a:bodyPr/>
          <a:lstStyle/>
          <a:p>
            <a:fld id="{064B35D3-EBAD-9D4F-91D4-4C6CF5CC7CAA}" type="slidenum">
              <a:rPr lang="en-US" smtClean="0"/>
              <a:t>51</a:t>
            </a:fld>
            <a:endParaRPr lang="en-US"/>
          </a:p>
        </p:txBody>
      </p:sp>
    </p:spTree>
    <p:extLst>
      <p:ext uri="{BB962C8B-B14F-4D97-AF65-F5344CB8AC3E}">
        <p14:creationId xmlns:p14="http://schemas.microsoft.com/office/powerpoint/2010/main" val="3546195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52</a:t>
            </a:fld>
            <a:endParaRPr lang="en-US"/>
          </a:p>
        </p:txBody>
      </p:sp>
    </p:spTree>
    <p:extLst>
      <p:ext uri="{BB962C8B-B14F-4D97-AF65-F5344CB8AC3E}">
        <p14:creationId xmlns:p14="http://schemas.microsoft.com/office/powerpoint/2010/main" val="2135616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53</a:t>
            </a:fld>
            <a:endParaRPr lang="en-US"/>
          </a:p>
        </p:txBody>
      </p:sp>
    </p:spTree>
    <p:extLst>
      <p:ext uri="{BB962C8B-B14F-4D97-AF65-F5344CB8AC3E}">
        <p14:creationId xmlns:p14="http://schemas.microsoft.com/office/powerpoint/2010/main" val="529913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54</a:t>
            </a:fld>
            <a:endParaRPr lang="en-US"/>
          </a:p>
        </p:txBody>
      </p:sp>
    </p:spTree>
    <p:extLst>
      <p:ext uri="{BB962C8B-B14F-4D97-AF65-F5344CB8AC3E}">
        <p14:creationId xmlns:p14="http://schemas.microsoft.com/office/powerpoint/2010/main" val="1493553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55</a:t>
            </a:fld>
            <a:endParaRPr lang="en-US"/>
          </a:p>
        </p:txBody>
      </p:sp>
    </p:spTree>
    <p:extLst>
      <p:ext uri="{BB962C8B-B14F-4D97-AF65-F5344CB8AC3E}">
        <p14:creationId xmlns:p14="http://schemas.microsoft.com/office/powerpoint/2010/main" val="2762313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56</a:t>
            </a:fld>
            <a:endParaRPr lang="en-US"/>
          </a:p>
        </p:txBody>
      </p:sp>
    </p:spTree>
    <p:extLst>
      <p:ext uri="{BB962C8B-B14F-4D97-AF65-F5344CB8AC3E}">
        <p14:creationId xmlns:p14="http://schemas.microsoft.com/office/powerpoint/2010/main" val="495451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57</a:t>
            </a:fld>
            <a:endParaRPr lang="en-US"/>
          </a:p>
        </p:txBody>
      </p:sp>
    </p:spTree>
    <p:extLst>
      <p:ext uri="{BB962C8B-B14F-4D97-AF65-F5344CB8AC3E}">
        <p14:creationId xmlns:p14="http://schemas.microsoft.com/office/powerpoint/2010/main" val="1964482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58</a:t>
            </a:fld>
            <a:endParaRPr lang="en-US"/>
          </a:p>
        </p:txBody>
      </p:sp>
    </p:spTree>
    <p:extLst>
      <p:ext uri="{BB962C8B-B14F-4D97-AF65-F5344CB8AC3E}">
        <p14:creationId xmlns:p14="http://schemas.microsoft.com/office/powerpoint/2010/main" val="607369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59</a:t>
            </a:fld>
            <a:endParaRPr lang="en-US"/>
          </a:p>
        </p:txBody>
      </p:sp>
    </p:spTree>
    <p:extLst>
      <p:ext uri="{BB962C8B-B14F-4D97-AF65-F5344CB8AC3E}">
        <p14:creationId xmlns:p14="http://schemas.microsoft.com/office/powerpoint/2010/main" val="1032929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a:t>
            </a:fld>
            <a:endParaRPr lang="en-US"/>
          </a:p>
        </p:txBody>
      </p:sp>
    </p:spTree>
    <p:extLst>
      <p:ext uri="{BB962C8B-B14F-4D97-AF65-F5344CB8AC3E}">
        <p14:creationId xmlns:p14="http://schemas.microsoft.com/office/powerpoint/2010/main" val="4258031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60</a:t>
            </a:fld>
            <a:endParaRPr lang="en-US"/>
          </a:p>
        </p:txBody>
      </p:sp>
    </p:spTree>
    <p:extLst>
      <p:ext uri="{BB962C8B-B14F-4D97-AF65-F5344CB8AC3E}">
        <p14:creationId xmlns:p14="http://schemas.microsoft.com/office/powerpoint/2010/main" val="2361599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61</a:t>
            </a:fld>
            <a:endParaRPr lang="en-US"/>
          </a:p>
        </p:txBody>
      </p:sp>
    </p:spTree>
    <p:extLst>
      <p:ext uri="{BB962C8B-B14F-4D97-AF65-F5344CB8AC3E}">
        <p14:creationId xmlns:p14="http://schemas.microsoft.com/office/powerpoint/2010/main" val="9577282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62</a:t>
            </a:fld>
            <a:endParaRPr lang="en-US"/>
          </a:p>
        </p:txBody>
      </p:sp>
    </p:spTree>
    <p:extLst>
      <p:ext uri="{BB962C8B-B14F-4D97-AF65-F5344CB8AC3E}">
        <p14:creationId xmlns:p14="http://schemas.microsoft.com/office/powerpoint/2010/main" val="35012850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63</a:t>
            </a:fld>
            <a:endParaRPr lang="en-US"/>
          </a:p>
        </p:txBody>
      </p:sp>
    </p:spTree>
    <p:extLst>
      <p:ext uri="{BB962C8B-B14F-4D97-AF65-F5344CB8AC3E}">
        <p14:creationId xmlns:p14="http://schemas.microsoft.com/office/powerpoint/2010/main" val="17206253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64</a:t>
            </a:fld>
            <a:endParaRPr lang="en-US"/>
          </a:p>
        </p:txBody>
      </p:sp>
    </p:spTree>
    <p:extLst>
      <p:ext uri="{BB962C8B-B14F-4D97-AF65-F5344CB8AC3E}">
        <p14:creationId xmlns:p14="http://schemas.microsoft.com/office/powerpoint/2010/main" val="40200929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65</a:t>
            </a:fld>
            <a:endParaRPr lang="en-US"/>
          </a:p>
        </p:txBody>
      </p:sp>
    </p:spTree>
    <p:extLst>
      <p:ext uri="{BB962C8B-B14F-4D97-AF65-F5344CB8AC3E}">
        <p14:creationId xmlns:p14="http://schemas.microsoft.com/office/powerpoint/2010/main" val="2707682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you’re judging each continuation: do you want, do you prefer, etc.</a:t>
            </a:r>
          </a:p>
        </p:txBody>
      </p:sp>
      <p:sp>
        <p:nvSpPr>
          <p:cNvPr id="4" name="Slide Number Placeholder 3"/>
          <p:cNvSpPr>
            <a:spLocks noGrp="1"/>
          </p:cNvSpPr>
          <p:nvPr>
            <p:ph type="sldNum" sz="quarter" idx="5"/>
          </p:nvPr>
        </p:nvSpPr>
        <p:spPr/>
        <p:txBody>
          <a:bodyPr/>
          <a:lstStyle/>
          <a:p>
            <a:fld id="{064B35D3-EBAD-9D4F-91D4-4C6CF5CC7CAA}" type="slidenum">
              <a:rPr lang="en-US" smtClean="0"/>
              <a:t>66</a:t>
            </a:fld>
            <a:endParaRPr lang="en-US"/>
          </a:p>
        </p:txBody>
      </p:sp>
    </p:spTree>
    <p:extLst>
      <p:ext uri="{BB962C8B-B14F-4D97-AF65-F5344CB8AC3E}">
        <p14:creationId xmlns:p14="http://schemas.microsoft.com/office/powerpoint/2010/main" val="37695255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67</a:t>
            </a:fld>
            <a:endParaRPr lang="en-US"/>
          </a:p>
        </p:txBody>
      </p:sp>
    </p:spTree>
    <p:extLst>
      <p:ext uri="{BB962C8B-B14F-4D97-AF65-F5344CB8AC3E}">
        <p14:creationId xmlns:p14="http://schemas.microsoft.com/office/powerpoint/2010/main" val="839966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68</a:t>
            </a:fld>
            <a:endParaRPr lang="en-US"/>
          </a:p>
        </p:txBody>
      </p:sp>
    </p:spTree>
    <p:extLst>
      <p:ext uri="{BB962C8B-B14F-4D97-AF65-F5344CB8AC3E}">
        <p14:creationId xmlns:p14="http://schemas.microsoft.com/office/powerpoint/2010/main" val="17927702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69</a:t>
            </a:fld>
            <a:endParaRPr lang="en-US"/>
          </a:p>
        </p:txBody>
      </p:sp>
    </p:spTree>
    <p:extLst>
      <p:ext uri="{BB962C8B-B14F-4D97-AF65-F5344CB8AC3E}">
        <p14:creationId xmlns:p14="http://schemas.microsoft.com/office/powerpoint/2010/main" val="4141495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a:t>
            </a:fld>
            <a:endParaRPr lang="en-US"/>
          </a:p>
        </p:txBody>
      </p:sp>
    </p:spTree>
    <p:extLst>
      <p:ext uri="{BB962C8B-B14F-4D97-AF65-F5344CB8AC3E}">
        <p14:creationId xmlns:p14="http://schemas.microsoft.com/office/powerpoint/2010/main" val="10429752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70</a:t>
            </a:fld>
            <a:endParaRPr lang="en-US"/>
          </a:p>
        </p:txBody>
      </p:sp>
    </p:spTree>
    <p:extLst>
      <p:ext uri="{BB962C8B-B14F-4D97-AF65-F5344CB8AC3E}">
        <p14:creationId xmlns:p14="http://schemas.microsoft.com/office/powerpoint/2010/main" val="35177883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71</a:t>
            </a:fld>
            <a:endParaRPr lang="en-US"/>
          </a:p>
        </p:txBody>
      </p:sp>
    </p:spTree>
    <p:extLst>
      <p:ext uri="{BB962C8B-B14F-4D97-AF65-F5344CB8AC3E}">
        <p14:creationId xmlns:p14="http://schemas.microsoft.com/office/powerpoint/2010/main" val="23151421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prefix acceptor. Difference might be subtle in formality, but the difference will be much clearer in later examples. </a:t>
            </a:r>
          </a:p>
        </p:txBody>
      </p:sp>
      <p:sp>
        <p:nvSpPr>
          <p:cNvPr id="4" name="Slide Number Placeholder 3"/>
          <p:cNvSpPr>
            <a:spLocks noGrp="1"/>
          </p:cNvSpPr>
          <p:nvPr>
            <p:ph type="sldNum" sz="quarter" idx="5"/>
          </p:nvPr>
        </p:nvSpPr>
        <p:spPr/>
        <p:txBody>
          <a:bodyPr/>
          <a:lstStyle/>
          <a:p>
            <a:fld id="{064B35D3-EBAD-9D4F-91D4-4C6CF5CC7CAA}" type="slidenum">
              <a:rPr lang="en-US" smtClean="0"/>
              <a:t>72</a:t>
            </a:fld>
            <a:endParaRPr lang="en-US"/>
          </a:p>
        </p:txBody>
      </p:sp>
    </p:spTree>
    <p:extLst>
      <p:ext uri="{BB962C8B-B14F-4D97-AF65-F5344CB8AC3E}">
        <p14:creationId xmlns:p14="http://schemas.microsoft.com/office/powerpoint/2010/main" val="31637537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73</a:t>
            </a:fld>
            <a:endParaRPr lang="en-US"/>
          </a:p>
        </p:txBody>
      </p:sp>
    </p:spTree>
    <p:extLst>
      <p:ext uri="{BB962C8B-B14F-4D97-AF65-F5344CB8AC3E}">
        <p14:creationId xmlns:p14="http://schemas.microsoft.com/office/powerpoint/2010/main" val="20882180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74</a:t>
            </a:fld>
            <a:endParaRPr lang="en-US"/>
          </a:p>
        </p:txBody>
      </p:sp>
    </p:spTree>
    <p:extLst>
      <p:ext uri="{BB962C8B-B14F-4D97-AF65-F5344CB8AC3E}">
        <p14:creationId xmlns:p14="http://schemas.microsoft.com/office/powerpoint/2010/main" val="40182958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75</a:t>
            </a:fld>
            <a:endParaRPr lang="en-US"/>
          </a:p>
        </p:txBody>
      </p:sp>
    </p:spTree>
    <p:extLst>
      <p:ext uri="{BB962C8B-B14F-4D97-AF65-F5344CB8AC3E}">
        <p14:creationId xmlns:p14="http://schemas.microsoft.com/office/powerpoint/2010/main" val="17422895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76</a:t>
            </a:fld>
            <a:endParaRPr lang="en-US"/>
          </a:p>
        </p:txBody>
      </p:sp>
    </p:spTree>
    <p:extLst>
      <p:ext uri="{BB962C8B-B14F-4D97-AF65-F5344CB8AC3E}">
        <p14:creationId xmlns:p14="http://schemas.microsoft.com/office/powerpoint/2010/main" val="2805105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77</a:t>
            </a:fld>
            <a:endParaRPr lang="en-US"/>
          </a:p>
        </p:txBody>
      </p:sp>
    </p:spTree>
    <p:extLst>
      <p:ext uri="{BB962C8B-B14F-4D97-AF65-F5344CB8AC3E}">
        <p14:creationId xmlns:p14="http://schemas.microsoft.com/office/powerpoint/2010/main" val="35222258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78</a:t>
            </a:fld>
            <a:endParaRPr lang="en-US"/>
          </a:p>
        </p:txBody>
      </p:sp>
    </p:spTree>
    <p:extLst>
      <p:ext uri="{BB962C8B-B14F-4D97-AF65-F5344CB8AC3E}">
        <p14:creationId xmlns:p14="http://schemas.microsoft.com/office/powerpoint/2010/main" val="18629008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79</a:t>
            </a:fld>
            <a:endParaRPr lang="en-US"/>
          </a:p>
        </p:txBody>
      </p:sp>
    </p:spTree>
    <p:extLst>
      <p:ext uri="{BB962C8B-B14F-4D97-AF65-F5344CB8AC3E}">
        <p14:creationId xmlns:p14="http://schemas.microsoft.com/office/powerpoint/2010/main" val="329313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8</a:t>
            </a:fld>
            <a:endParaRPr lang="en-US"/>
          </a:p>
        </p:txBody>
      </p:sp>
    </p:spTree>
    <p:extLst>
      <p:ext uri="{BB962C8B-B14F-4D97-AF65-F5344CB8AC3E}">
        <p14:creationId xmlns:p14="http://schemas.microsoft.com/office/powerpoint/2010/main" val="22973946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80</a:t>
            </a:fld>
            <a:endParaRPr lang="en-US"/>
          </a:p>
        </p:txBody>
      </p:sp>
    </p:spTree>
    <p:extLst>
      <p:ext uri="{BB962C8B-B14F-4D97-AF65-F5344CB8AC3E}">
        <p14:creationId xmlns:p14="http://schemas.microsoft.com/office/powerpoint/2010/main" val="10366694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81</a:t>
            </a:fld>
            <a:endParaRPr lang="en-US"/>
          </a:p>
        </p:txBody>
      </p:sp>
    </p:spTree>
    <p:extLst>
      <p:ext uri="{BB962C8B-B14F-4D97-AF65-F5344CB8AC3E}">
        <p14:creationId xmlns:p14="http://schemas.microsoft.com/office/powerpoint/2010/main" val="5503193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not saying that you could run simple WD here instead</a:t>
            </a:r>
          </a:p>
        </p:txBody>
      </p:sp>
      <p:sp>
        <p:nvSpPr>
          <p:cNvPr id="4" name="Slide Number Placeholder 3"/>
          <p:cNvSpPr>
            <a:spLocks noGrp="1"/>
          </p:cNvSpPr>
          <p:nvPr>
            <p:ph type="sldNum" sz="quarter" idx="5"/>
          </p:nvPr>
        </p:nvSpPr>
        <p:spPr/>
        <p:txBody>
          <a:bodyPr/>
          <a:lstStyle/>
          <a:p>
            <a:fld id="{064B35D3-EBAD-9D4F-91D4-4C6CF5CC7CAA}" type="slidenum">
              <a:rPr lang="en-US" smtClean="0"/>
              <a:t>82</a:t>
            </a:fld>
            <a:endParaRPr lang="en-US"/>
          </a:p>
        </p:txBody>
      </p:sp>
    </p:spTree>
    <p:extLst>
      <p:ext uri="{BB962C8B-B14F-4D97-AF65-F5344CB8AC3E}">
        <p14:creationId xmlns:p14="http://schemas.microsoft.com/office/powerpoint/2010/main" val="4778245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not saying that you could run simple WD here instead</a:t>
            </a:r>
          </a:p>
        </p:txBody>
      </p:sp>
      <p:sp>
        <p:nvSpPr>
          <p:cNvPr id="4" name="Slide Number Placeholder 3"/>
          <p:cNvSpPr>
            <a:spLocks noGrp="1"/>
          </p:cNvSpPr>
          <p:nvPr>
            <p:ph type="sldNum" sz="quarter" idx="5"/>
          </p:nvPr>
        </p:nvSpPr>
        <p:spPr/>
        <p:txBody>
          <a:bodyPr/>
          <a:lstStyle/>
          <a:p>
            <a:fld id="{064B35D3-EBAD-9D4F-91D4-4C6CF5CC7CAA}" type="slidenum">
              <a:rPr lang="en-US" smtClean="0"/>
              <a:t>83</a:t>
            </a:fld>
            <a:endParaRPr lang="en-US"/>
          </a:p>
        </p:txBody>
      </p:sp>
    </p:spTree>
    <p:extLst>
      <p:ext uri="{BB962C8B-B14F-4D97-AF65-F5344CB8AC3E}">
        <p14:creationId xmlns:p14="http://schemas.microsoft.com/office/powerpoint/2010/main" val="15815403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84</a:t>
            </a:fld>
            <a:endParaRPr lang="en-US"/>
          </a:p>
        </p:txBody>
      </p:sp>
    </p:spTree>
    <p:extLst>
      <p:ext uri="{BB962C8B-B14F-4D97-AF65-F5344CB8AC3E}">
        <p14:creationId xmlns:p14="http://schemas.microsoft.com/office/powerpoint/2010/main" val="28919130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85</a:t>
            </a:fld>
            <a:endParaRPr lang="en-US"/>
          </a:p>
        </p:txBody>
      </p:sp>
    </p:spTree>
    <p:extLst>
      <p:ext uri="{BB962C8B-B14F-4D97-AF65-F5344CB8AC3E}">
        <p14:creationId xmlns:p14="http://schemas.microsoft.com/office/powerpoint/2010/main" val="32572441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86</a:t>
            </a:fld>
            <a:endParaRPr lang="en-US"/>
          </a:p>
        </p:txBody>
      </p:sp>
    </p:spTree>
    <p:extLst>
      <p:ext uri="{BB962C8B-B14F-4D97-AF65-F5344CB8AC3E}">
        <p14:creationId xmlns:p14="http://schemas.microsoft.com/office/powerpoint/2010/main" val="1211214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WD has been used as a baseline</a:t>
            </a:r>
          </a:p>
        </p:txBody>
      </p:sp>
      <p:sp>
        <p:nvSpPr>
          <p:cNvPr id="4" name="Slide Number Placeholder 3"/>
          <p:cNvSpPr>
            <a:spLocks noGrp="1"/>
          </p:cNvSpPr>
          <p:nvPr>
            <p:ph type="sldNum" sz="quarter" idx="5"/>
          </p:nvPr>
        </p:nvSpPr>
        <p:spPr/>
        <p:txBody>
          <a:bodyPr/>
          <a:lstStyle/>
          <a:p>
            <a:fld id="{064B35D3-EBAD-9D4F-91D4-4C6CF5CC7CAA}" type="slidenum">
              <a:rPr lang="en-US" smtClean="0"/>
              <a:t>87</a:t>
            </a:fld>
            <a:endParaRPr lang="en-US"/>
          </a:p>
        </p:txBody>
      </p:sp>
    </p:spTree>
    <p:extLst>
      <p:ext uri="{BB962C8B-B14F-4D97-AF65-F5344CB8AC3E}">
        <p14:creationId xmlns:p14="http://schemas.microsoft.com/office/powerpoint/2010/main" val="17118753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WD has been used as a baseline</a:t>
            </a:r>
          </a:p>
        </p:txBody>
      </p:sp>
      <p:sp>
        <p:nvSpPr>
          <p:cNvPr id="4" name="Slide Number Placeholder 3"/>
          <p:cNvSpPr>
            <a:spLocks noGrp="1"/>
          </p:cNvSpPr>
          <p:nvPr>
            <p:ph type="sldNum" sz="quarter" idx="5"/>
          </p:nvPr>
        </p:nvSpPr>
        <p:spPr/>
        <p:txBody>
          <a:bodyPr/>
          <a:lstStyle/>
          <a:p>
            <a:fld id="{064B35D3-EBAD-9D4F-91D4-4C6CF5CC7CAA}" type="slidenum">
              <a:rPr lang="en-US" smtClean="0"/>
              <a:t>88</a:t>
            </a:fld>
            <a:endParaRPr lang="en-US"/>
          </a:p>
        </p:txBody>
      </p:sp>
    </p:spTree>
    <p:extLst>
      <p:ext uri="{BB962C8B-B14F-4D97-AF65-F5344CB8AC3E}">
        <p14:creationId xmlns:p14="http://schemas.microsoft.com/office/powerpoint/2010/main" val="1585366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WD has been used as a baseline</a:t>
            </a:r>
          </a:p>
        </p:txBody>
      </p:sp>
      <p:sp>
        <p:nvSpPr>
          <p:cNvPr id="4" name="Slide Number Placeholder 3"/>
          <p:cNvSpPr>
            <a:spLocks noGrp="1"/>
          </p:cNvSpPr>
          <p:nvPr>
            <p:ph type="sldNum" sz="quarter" idx="5"/>
          </p:nvPr>
        </p:nvSpPr>
        <p:spPr/>
        <p:txBody>
          <a:bodyPr/>
          <a:lstStyle/>
          <a:p>
            <a:fld id="{064B35D3-EBAD-9D4F-91D4-4C6CF5CC7CAA}" type="slidenum">
              <a:rPr lang="en-US" smtClean="0"/>
              <a:t>89</a:t>
            </a:fld>
            <a:endParaRPr lang="en-US"/>
          </a:p>
        </p:txBody>
      </p:sp>
    </p:spTree>
    <p:extLst>
      <p:ext uri="{BB962C8B-B14F-4D97-AF65-F5344CB8AC3E}">
        <p14:creationId xmlns:p14="http://schemas.microsoft.com/office/powerpoint/2010/main" val="2667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a:t>
            </a:fld>
            <a:endParaRPr lang="en-US"/>
          </a:p>
        </p:txBody>
      </p:sp>
    </p:spTree>
    <p:extLst>
      <p:ext uri="{BB962C8B-B14F-4D97-AF65-F5344CB8AC3E}">
        <p14:creationId xmlns:p14="http://schemas.microsoft.com/office/powerpoint/2010/main" val="9669842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90</a:t>
            </a:fld>
            <a:endParaRPr lang="en-US"/>
          </a:p>
        </p:txBody>
      </p:sp>
    </p:spTree>
    <p:extLst>
      <p:ext uri="{BB962C8B-B14F-4D97-AF65-F5344CB8AC3E}">
        <p14:creationId xmlns:p14="http://schemas.microsoft.com/office/powerpoint/2010/main" val="32140148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91</a:t>
            </a:fld>
            <a:endParaRPr lang="en-US"/>
          </a:p>
        </p:txBody>
      </p:sp>
    </p:spTree>
    <p:extLst>
      <p:ext uri="{BB962C8B-B14F-4D97-AF65-F5344CB8AC3E}">
        <p14:creationId xmlns:p14="http://schemas.microsoft.com/office/powerpoint/2010/main" val="2424914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92</a:t>
            </a:fld>
            <a:endParaRPr lang="en-US"/>
          </a:p>
        </p:txBody>
      </p:sp>
    </p:spTree>
    <p:extLst>
      <p:ext uri="{BB962C8B-B14F-4D97-AF65-F5344CB8AC3E}">
        <p14:creationId xmlns:p14="http://schemas.microsoft.com/office/powerpoint/2010/main" val="11555257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93</a:t>
            </a:fld>
            <a:endParaRPr lang="en-US"/>
          </a:p>
        </p:txBody>
      </p:sp>
    </p:spTree>
    <p:extLst>
      <p:ext uri="{BB962C8B-B14F-4D97-AF65-F5344CB8AC3E}">
        <p14:creationId xmlns:p14="http://schemas.microsoft.com/office/powerpoint/2010/main" val="12257563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94</a:t>
            </a:fld>
            <a:endParaRPr lang="en-US"/>
          </a:p>
        </p:txBody>
      </p:sp>
    </p:spTree>
    <p:extLst>
      <p:ext uri="{BB962C8B-B14F-4D97-AF65-F5344CB8AC3E}">
        <p14:creationId xmlns:p14="http://schemas.microsoft.com/office/powerpoint/2010/main" val="23143425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95</a:t>
            </a:fld>
            <a:endParaRPr lang="en-US"/>
          </a:p>
        </p:txBody>
      </p:sp>
    </p:spTree>
    <p:extLst>
      <p:ext uri="{BB962C8B-B14F-4D97-AF65-F5344CB8AC3E}">
        <p14:creationId xmlns:p14="http://schemas.microsoft.com/office/powerpoint/2010/main" val="28427317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96</a:t>
            </a:fld>
            <a:endParaRPr lang="en-US"/>
          </a:p>
        </p:txBody>
      </p:sp>
    </p:spTree>
    <p:extLst>
      <p:ext uri="{BB962C8B-B14F-4D97-AF65-F5344CB8AC3E}">
        <p14:creationId xmlns:p14="http://schemas.microsoft.com/office/powerpoint/2010/main" val="9452212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97</a:t>
            </a:fld>
            <a:endParaRPr lang="en-US"/>
          </a:p>
        </p:txBody>
      </p:sp>
    </p:spTree>
    <p:extLst>
      <p:ext uri="{BB962C8B-B14F-4D97-AF65-F5344CB8AC3E}">
        <p14:creationId xmlns:p14="http://schemas.microsoft.com/office/powerpoint/2010/main" val="3697216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98</a:t>
            </a:fld>
            <a:endParaRPr lang="en-US"/>
          </a:p>
        </p:txBody>
      </p:sp>
    </p:spTree>
    <p:extLst>
      <p:ext uri="{BB962C8B-B14F-4D97-AF65-F5344CB8AC3E}">
        <p14:creationId xmlns:p14="http://schemas.microsoft.com/office/powerpoint/2010/main" val="18985392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99</a:t>
            </a:fld>
            <a:endParaRPr lang="en-US"/>
          </a:p>
        </p:txBody>
      </p:sp>
    </p:spTree>
    <p:extLst>
      <p:ext uri="{BB962C8B-B14F-4D97-AF65-F5344CB8AC3E}">
        <p14:creationId xmlns:p14="http://schemas.microsoft.com/office/powerpoint/2010/main" val="165604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2"/>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4EB9F66-D432-492F-A7B2-1AF35D39673D}" type="datetime1">
              <a:rPr lang="en-US" smtClean="0"/>
              <a:t>10/18/21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2229190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E6FCA4-C2B0-4D88-9593-8443E8D3D9E1}" type="datetime1">
              <a:rPr lang="en-US" smtClean="0"/>
              <a:t>10/18/21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79458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FFFA1C-361D-48DE-B22A-6AE498666D7C}" type="datetime1">
              <a:rPr lang="en-US" smtClean="0"/>
              <a:t>10/18/21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11321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175490"/>
            <a:ext cx="14630399" cy="1211638"/>
          </a:xfrm>
        </p:spPr>
        <p:txBody>
          <a:bodyPr/>
          <a:lstStyle/>
          <a:p>
            <a:r>
              <a:rPr lang="en-US" dirty="0"/>
              <a:t>Click to edit Master title style</a:t>
            </a:r>
          </a:p>
        </p:txBody>
      </p:sp>
      <p:sp>
        <p:nvSpPr>
          <p:cNvPr id="3" name="Content Placeholder 2"/>
          <p:cNvSpPr>
            <a:spLocks noGrp="1"/>
          </p:cNvSpPr>
          <p:nvPr>
            <p:ph idx="1"/>
          </p:nvPr>
        </p:nvSpPr>
        <p:spPr/>
        <p:txBody>
          <a:bodyPr/>
          <a:lstStyle>
            <a:lvl1pPr marL="411480" indent="-411480">
              <a:buClr>
                <a:schemeClr val="accent1">
                  <a:lumMod val="75000"/>
                </a:schemeClr>
              </a:buClr>
              <a:buFont typeface="Arial Unicode MS" panose="020B0604020202020204" pitchFamily="34" charset="-128"/>
              <a:buChar char="‣"/>
              <a:defRPr/>
            </a:lvl1pPr>
            <a:lvl2pPr marL="891540" indent="-342900">
              <a:buClr>
                <a:schemeClr val="accent1">
                  <a:lumMod val="75000"/>
                </a:schemeClr>
              </a:buClr>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D376467-9903-496D-BEE4-D0A3B0D9FE7C}" type="datetime1">
              <a:rPr lang="en-US" smtClean="0"/>
              <a:t>10/18/21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216640" y="7777653"/>
            <a:ext cx="3413760" cy="438150"/>
          </a:xfrm>
        </p:spPr>
        <p:txBody>
          <a:bodyPr/>
          <a:lstStyle>
            <a:lvl1pPr>
              <a:defRPr sz="2160"/>
            </a:lvl1pPr>
          </a:lstStyle>
          <a:p>
            <a:fld id="{556D4C2F-3DDF-0E4B-A4E4-62E14C8D3C1D}" type="slidenum">
              <a:rPr lang="en-US" smtClean="0"/>
              <a:pPr/>
              <a:t>‹#›</a:t>
            </a:fld>
            <a:endParaRPr lang="en-US"/>
          </a:p>
        </p:txBody>
      </p:sp>
      <p:pic>
        <p:nvPicPr>
          <p:cNvPr id="10" name="Picture 9"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1" y="304108"/>
            <a:ext cx="1214273" cy="960120"/>
          </a:xfrm>
          <a:prstGeom prst="rect">
            <a:avLst/>
          </a:prstGeom>
        </p:spPr>
      </p:pic>
      <p:sp>
        <p:nvSpPr>
          <p:cNvPr id="11" name="Rectangle 10"/>
          <p:cNvSpPr/>
          <p:nvPr userDrawn="1"/>
        </p:nvSpPr>
        <p:spPr>
          <a:xfrm>
            <a:off x="731521" y="1221278"/>
            <a:ext cx="13216621" cy="4388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411914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2"/>
            <a:ext cx="12435840" cy="1634490"/>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BA9D5C-1B22-4845-9038-4E4D1E789440}" type="datetime1">
              <a:rPr lang="en-US" smtClean="0"/>
              <a:t>10/18/21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12638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1920242"/>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920242"/>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CDC7C-7764-428F-A806-4A5151FF88F7}" type="datetime1">
              <a:rPr lang="en-US" smtClean="0"/>
              <a:t>10/18/21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pic>
        <p:nvPicPr>
          <p:cNvPr id="8" name="Picture 7"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 y="454717"/>
            <a:ext cx="1544320" cy="960120"/>
          </a:xfrm>
          <a:prstGeom prst="rect">
            <a:avLst/>
          </a:prstGeom>
        </p:spPr>
      </p:pic>
      <p:sp>
        <p:nvSpPr>
          <p:cNvPr id="9" name="Rectangle 8"/>
          <p:cNvSpPr/>
          <p:nvPr userDrawn="1"/>
        </p:nvSpPr>
        <p:spPr>
          <a:xfrm>
            <a:off x="731521" y="1387130"/>
            <a:ext cx="13216621" cy="548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83866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1" y="1842136"/>
            <a:ext cx="646430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7CD8F-F112-47E8-A9C2-E25F6FE93CCC}" type="datetime1">
              <a:rPr lang="en-US" smtClean="0"/>
              <a:t>10/18/21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6D4C2F-3DDF-0E4B-A4E4-62E14C8D3C1D}" type="slidenum">
              <a:rPr lang="en-US" smtClean="0"/>
              <a:t>‹#›</a:t>
            </a:fld>
            <a:endParaRPr lang="en-US"/>
          </a:p>
        </p:txBody>
      </p:sp>
      <p:pic>
        <p:nvPicPr>
          <p:cNvPr id="10" name="Picture 9"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 y="454717"/>
            <a:ext cx="1544320" cy="960120"/>
          </a:xfrm>
          <a:prstGeom prst="rect">
            <a:avLst/>
          </a:prstGeom>
        </p:spPr>
      </p:pic>
      <p:sp>
        <p:nvSpPr>
          <p:cNvPr id="11" name="Rectangle 10"/>
          <p:cNvSpPr/>
          <p:nvPr userDrawn="1"/>
        </p:nvSpPr>
        <p:spPr>
          <a:xfrm>
            <a:off x="731521" y="1387130"/>
            <a:ext cx="13216621" cy="548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122793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E18985-6681-4018-95F4-88CBA022E21F}" type="datetime1">
              <a:rPr lang="en-US" smtClean="0"/>
              <a:t>10/18/21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6D4C2F-3DDF-0E4B-A4E4-62E14C8D3C1D}" type="slidenum">
              <a:rPr lang="en-US" smtClean="0"/>
              <a:t>‹#›</a:t>
            </a:fld>
            <a:endParaRPr lang="en-US"/>
          </a:p>
        </p:txBody>
      </p:sp>
      <p:pic>
        <p:nvPicPr>
          <p:cNvPr id="6" name="Picture 5"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 y="454717"/>
            <a:ext cx="1544320" cy="960120"/>
          </a:xfrm>
          <a:prstGeom prst="rect">
            <a:avLst/>
          </a:prstGeom>
        </p:spPr>
      </p:pic>
      <p:sp>
        <p:nvSpPr>
          <p:cNvPr id="7" name="Rectangle 6"/>
          <p:cNvSpPr/>
          <p:nvPr userDrawn="1"/>
        </p:nvSpPr>
        <p:spPr>
          <a:xfrm>
            <a:off x="731521" y="1387130"/>
            <a:ext cx="13216621" cy="548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72890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F403E1-D6FB-415E-B326-3FAA0FE29D3E}" type="datetime1">
              <a:rPr lang="en-US" smtClean="0"/>
              <a:t>10/18/21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986823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5720080" y="327662"/>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722122"/>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86088E5-90B0-4A79-88EE-87F17D2886FD}" type="datetime1">
              <a:rPr lang="en-US" smtClean="0"/>
              <a:t>10/18/21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54169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0" y="5760720"/>
            <a:ext cx="877824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867660"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0"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AE555199-C2D2-42FF-9040-F4837C3FB369}" type="datetime1">
              <a:rPr lang="en-US" smtClean="0"/>
              <a:t>10/18/21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45460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5794" y="175490"/>
            <a:ext cx="11453092" cy="12116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569259"/>
            <a:ext cx="13167360" cy="4930033"/>
          </a:xfrm>
          <a:prstGeom prst="rect">
            <a:avLst/>
          </a:prstGeom>
        </p:spPr>
        <p:txBody>
          <a:bodyPr vert="horz" lIns="91440" tIns="45720" rIns="91440" bIns="45720" rtlCol="0" anchor="ctr"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31520" y="7627622"/>
            <a:ext cx="341376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2CAEC9D-CF6C-4D10-96BD-BC5B775634ED}" type="datetime1">
              <a:rPr lang="en-US" smtClean="0"/>
              <a:t>10/18/21</a:t>
            </a:fld>
            <a:endParaRPr lang="en-US"/>
          </a:p>
        </p:txBody>
      </p:sp>
      <p:sp>
        <p:nvSpPr>
          <p:cNvPr id="5" name="Footer Placeholder 4"/>
          <p:cNvSpPr>
            <a:spLocks noGrp="1"/>
          </p:cNvSpPr>
          <p:nvPr>
            <p:ph type="ftr" sz="quarter" idx="3"/>
          </p:nvPr>
        </p:nvSpPr>
        <p:spPr>
          <a:xfrm>
            <a:off x="4998720" y="7627622"/>
            <a:ext cx="46329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216640" y="7797425"/>
            <a:ext cx="3413760" cy="438150"/>
          </a:xfrm>
          <a:prstGeom prst="rect">
            <a:avLst/>
          </a:prstGeom>
        </p:spPr>
        <p:txBody>
          <a:bodyPr vert="horz" lIns="91440" tIns="45720" rIns="91440" bIns="45720" rtlCol="0" anchor="ctr"/>
          <a:lstStyle>
            <a:lvl1pPr algn="r">
              <a:defRPr sz="2160">
                <a:solidFill>
                  <a:schemeClr val="tx1">
                    <a:tint val="75000"/>
                  </a:schemeClr>
                </a:solidFill>
              </a:defRPr>
            </a:lvl1pPr>
          </a:lstStyle>
          <a:p>
            <a:fld id="{556D4C2F-3DDF-0E4B-A4E4-62E14C8D3C1D}" type="slidenum">
              <a:rPr lang="en-US" smtClean="0"/>
              <a:pPr/>
              <a:t>‹#›</a:t>
            </a:fld>
            <a:endParaRPr lang="en-US"/>
          </a:p>
        </p:txBody>
      </p:sp>
      <p:sp>
        <p:nvSpPr>
          <p:cNvPr id="7" name="TextBox 6"/>
          <p:cNvSpPr txBox="1"/>
          <p:nvPr userDrawn="1"/>
        </p:nvSpPr>
        <p:spPr>
          <a:xfrm>
            <a:off x="5188861" y="4647748"/>
            <a:ext cx="184731" cy="424732"/>
          </a:xfrm>
          <a:prstGeom prst="rect">
            <a:avLst/>
          </a:prstGeom>
          <a:noFill/>
        </p:spPr>
        <p:txBody>
          <a:bodyPr wrap="none" rtlCol="0">
            <a:spAutoFit/>
          </a:bodyPr>
          <a:lstStyle/>
          <a:p>
            <a:endParaRPr lang="en-US" sz="2160"/>
          </a:p>
        </p:txBody>
      </p:sp>
    </p:spTree>
    <p:extLst>
      <p:ext uri="{BB962C8B-B14F-4D97-AF65-F5344CB8AC3E}">
        <p14:creationId xmlns:p14="http://schemas.microsoft.com/office/powerpoint/2010/main" val="3852786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54864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548640" rtl="0" eaLnBrk="1" latinLnBrk="0" hangingPunct="1">
        <a:spcBef>
          <a:spcPct val="20000"/>
        </a:spcBef>
        <a:buClr>
          <a:schemeClr val="accent1">
            <a:lumMod val="75000"/>
          </a:schemeClr>
        </a:buClr>
        <a:buFont typeface="Arial"/>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microsoft.com/office/2007/relationships/hdphoto" Target="../media/hdphoto64.wdp"/></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65.wdp"/></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66.wdp"/></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7.wdp"/></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67.wdp"/></Relationships>
</file>

<file path=ppt/slides/_rels/slide10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68.wdp"/></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3" Type="http://schemas.openxmlformats.org/officeDocument/2006/relationships/image" Target="../media/image26.png"/><Relationship Id="rId7" Type="http://schemas.openxmlformats.org/officeDocument/2006/relationships/image" Target="../media/image260.png"/><Relationship Id="rId2" Type="http://schemas.openxmlformats.org/officeDocument/2006/relationships/notesSlide" Target="../notesSlides/notesSlide110.xml"/><Relationship Id="rId16" Type="http://schemas.microsoft.com/office/2007/relationships/hdphoto" Target="../media/hdphoto69.wdp"/><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0.png"/><Relationship Id="rId15" Type="http://schemas.openxmlformats.org/officeDocument/2006/relationships/image" Target="../media/image3.png"/><Relationship Id="rId10" Type="http://schemas.openxmlformats.org/officeDocument/2006/relationships/image" Target="../media/image29.png"/><Relationship Id="rId4" Type="http://schemas.openxmlformats.org/officeDocument/2006/relationships/image" Target="../media/image120.png"/><Relationship Id="rId9" Type="http://schemas.openxmlformats.org/officeDocument/2006/relationships/image" Target="../media/image13.png"/><Relationship Id="rId14" Type="http://schemas.openxmlformats.org/officeDocument/2006/relationships/image" Target="../media/image290.png"/></Relationships>
</file>

<file path=ppt/slides/_rels/slide1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6.png"/><Relationship Id="rId7" Type="http://schemas.openxmlformats.org/officeDocument/2006/relationships/image" Target="../media/image260.png"/><Relationship Id="rId17" Type="http://schemas.microsoft.com/office/2007/relationships/hdphoto" Target="../media/hdphoto70.wdp"/><Relationship Id="rId2" Type="http://schemas.openxmlformats.org/officeDocument/2006/relationships/notesSlide" Target="../notesSlides/notesSlide111.xml"/><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130.png"/><Relationship Id="rId15" Type="http://schemas.openxmlformats.org/officeDocument/2006/relationships/image" Target="../media/image290.png"/><Relationship Id="rId10"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5.png"/><Relationship Id="rId14" Type="http://schemas.openxmlformats.org/officeDocument/2006/relationships/image" Target="../media/image280.png"/></Relationships>
</file>

<file path=ppt/slides/_rels/slide1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18" Type="http://schemas.microsoft.com/office/2007/relationships/hdphoto" Target="../media/hdphoto41.wdp"/><Relationship Id="rId3" Type="http://schemas.openxmlformats.org/officeDocument/2006/relationships/image" Target="../media/image26.png"/><Relationship Id="rId7" Type="http://schemas.openxmlformats.org/officeDocument/2006/relationships/image" Target="../media/image260.png"/><Relationship Id="rId17" Type="http://schemas.openxmlformats.org/officeDocument/2006/relationships/image" Target="../media/image3.png"/><Relationship Id="rId2" Type="http://schemas.openxmlformats.org/officeDocument/2006/relationships/notesSlide" Target="../notesSlides/notesSlide112.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0.png"/><Relationship Id="rId15" Type="http://schemas.openxmlformats.org/officeDocument/2006/relationships/image" Target="../media/image7.png"/><Relationship Id="rId10" Type="http://schemas.openxmlformats.org/officeDocument/2006/relationships/image" Target="../media/image29.png"/><Relationship Id="rId4" Type="http://schemas.openxmlformats.org/officeDocument/2006/relationships/image" Target="../media/image120.png"/><Relationship Id="rId9" Type="http://schemas.openxmlformats.org/officeDocument/2006/relationships/image" Target="../media/image13.png"/><Relationship Id="rId14" Type="http://schemas.openxmlformats.org/officeDocument/2006/relationships/image" Target="../media/image290.png"/></Relationships>
</file>

<file path=ppt/slides/_rels/slide1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18" Type="http://schemas.openxmlformats.org/officeDocument/2006/relationships/image" Target="../media/image32.png"/><Relationship Id="rId3" Type="http://schemas.openxmlformats.org/officeDocument/2006/relationships/image" Target="../media/image26.png"/><Relationship Id="rId21" Type="http://schemas.openxmlformats.org/officeDocument/2006/relationships/image" Target="../media/image11.png"/><Relationship Id="rId7" Type="http://schemas.openxmlformats.org/officeDocument/2006/relationships/image" Target="../media/image260.png"/><Relationship Id="rId2" Type="http://schemas.openxmlformats.org/officeDocument/2006/relationships/notesSlide" Target="../notesSlides/notesSlide113.xml"/><Relationship Id="rId16" Type="http://schemas.openxmlformats.org/officeDocument/2006/relationships/image" Target="../media/image7.png"/><Relationship Id="rId20" Type="http://schemas.microsoft.com/office/2007/relationships/hdphoto" Target="../media/hdphoto71.wdp"/><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0.png"/><Relationship Id="rId15" Type="http://schemas.openxmlformats.org/officeDocument/2006/relationships/image" Target="../media/image10.png"/><Relationship Id="rId10" Type="http://schemas.openxmlformats.org/officeDocument/2006/relationships/image" Target="../media/image29.png"/><Relationship Id="rId19" Type="http://schemas.openxmlformats.org/officeDocument/2006/relationships/image" Target="../media/image3.png"/><Relationship Id="rId4" Type="http://schemas.openxmlformats.org/officeDocument/2006/relationships/image" Target="../media/image120.png"/><Relationship Id="rId9" Type="http://schemas.openxmlformats.org/officeDocument/2006/relationships/image" Target="../media/image13.png"/><Relationship Id="rId14" Type="http://schemas.openxmlformats.org/officeDocument/2006/relationships/image" Target="../media/image290.png"/></Relationships>
</file>

<file path=ppt/slides/_rels/slide1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1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260.png"/><Relationship Id="rId17" Type="http://schemas.openxmlformats.org/officeDocument/2006/relationships/image" Target="../media/image32.png"/><Relationship Id="rId2" Type="http://schemas.openxmlformats.org/officeDocument/2006/relationships/notesSlide" Target="../notesSlides/notesSlide11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0.png"/><Relationship Id="rId15" Type="http://schemas.openxmlformats.org/officeDocument/2006/relationships/image" Target="../media/image7.png"/><Relationship Id="rId10" Type="http://schemas.openxmlformats.org/officeDocument/2006/relationships/image" Target="../media/image29.png"/><Relationship Id="rId19" Type="http://schemas.microsoft.com/office/2007/relationships/hdphoto" Target="../media/hdphoto72.wdp"/><Relationship Id="rId4" Type="http://schemas.openxmlformats.org/officeDocument/2006/relationships/image" Target="../media/image120.png"/><Relationship Id="rId9" Type="http://schemas.openxmlformats.org/officeDocument/2006/relationships/image" Target="../media/image13.png"/><Relationship Id="rId14" Type="http://schemas.openxmlformats.org/officeDocument/2006/relationships/image" Target="../media/image290.png"/></Relationships>
</file>

<file path=ppt/slides/_rels/slide115.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260.png"/><Relationship Id="rId17" Type="http://schemas.openxmlformats.org/officeDocument/2006/relationships/image" Target="../media/image33.png"/><Relationship Id="rId2" Type="http://schemas.openxmlformats.org/officeDocument/2006/relationships/notesSlide" Target="../notesSlides/notesSlide115.xml"/><Relationship Id="rId16" Type="http://schemas.openxmlformats.org/officeDocument/2006/relationships/image" Target="../media/image7.png"/><Relationship Id="rId20"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130.png"/><Relationship Id="rId15" Type="http://schemas.openxmlformats.org/officeDocument/2006/relationships/image" Target="../media/image290.png"/><Relationship Id="rId10" Type="http://schemas.openxmlformats.org/officeDocument/2006/relationships/image" Target="../media/image13.png"/><Relationship Id="rId19" Type="http://schemas.openxmlformats.org/officeDocument/2006/relationships/image" Target="../media/image3.png"/><Relationship Id="rId4" Type="http://schemas.openxmlformats.org/officeDocument/2006/relationships/image" Target="../media/image120.png"/><Relationship Id="rId9" Type="http://schemas.openxmlformats.org/officeDocument/2006/relationships/image" Target="../media/image5.png"/><Relationship Id="rId14" Type="http://schemas.openxmlformats.org/officeDocument/2006/relationships/image" Target="../media/image28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microsoft.com/office/2007/relationships/hdphoto" Target="../media/hdphoto73.wdp"/><Relationship Id="rId3" Type="http://schemas.openxmlformats.org/officeDocument/2006/relationships/image" Target="../media/image14.jpeg"/><Relationship Id="rId7"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10" Type="http://schemas.microsoft.com/office/2007/relationships/hdphoto" Target="../media/hdphoto74.wdp"/><Relationship Id="rId4" Type="http://schemas.openxmlformats.org/officeDocument/2006/relationships/image" Target="../media/image16.png"/><Relationship Id="rId9"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17.wdp"/><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6.png"/></Relationships>
</file>

<file path=ppt/slides/_rels/slide119.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75.wdp"/><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76.wdp"/><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6.png"/></Relationships>
</file>

<file path=ppt/slides/_rels/slide1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microsoft.com/office/2007/relationships/hdphoto" Target="../media/hdphoto77.wdp"/><Relationship Id="rId5" Type="http://schemas.openxmlformats.org/officeDocument/2006/relationships/image" Target="../media/image12.png"/><Relationship Id="rId4" Type="http://schemas.openxmlformats.org/officeDocument/2006/relationships/image" Target="../media/image15.png"/></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microsoft.com/office/2007/relationships/hdphoto" Target="../media/hdphoto17.wdp"/></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microsoft.com/office/2007/relationships/hdphoto" Target="../media/hdphoto78.wdp"/></Relationships>
</file>

<file path=ppt/slides/_rels/slide1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jpeg"/><Relationship Id="rId4" Type="http://schemas.microsoft.com/office/2007/relationships/hdphoto" Target="../media/hdphoto79.wdp"/><Relationship Id="rId9" Type="http://schemas.openxmlformats.org/officeDocument/2006/relationships/image" Target="../media/image29.pn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microsoft.com/office/2007/relationships/hdphoto" Target="../media/hdphoto80.wdp"/></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microsoft.com/office/2007/relationships/hdphoto" Target="../media/hdphoto81.wdp"/></Relationships>
</file>

<file path=ppt/slides/_rels/slide1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jpeg"/><Relationship Id="rId4" Type="http://schemas.microsoft.com/office/2007/relationships/hdphoto" Target="../media/hdphoto82.wdp"/></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yangkevin2/naacl-2021-fudge-controlled-generation"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hyperlink" Target="https://github.com/yangkevin2/naacl-2021-fudge-controlled-generation"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yangkevin2/naacl-2021-fudge-controlled-generation"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yangkevin2/naacl-2021-fudge-controlled-generation"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hyperlink" Target="https://www.whitehousehistory.org/galleries/presidential-portraits" TargetMode="External"/><Relationship Id="rId3" Type="http://schemas.openxmlformats.org/officeDocument/2006/relationships/image" Target="../media/image2.emf"/><Relationship Id="rId7" Type="http://schemas.openxmlformats.org/officeDocument/2006/relationships/hyperlink" Target="https://www.istockphoto.com/vector/chocolate-brownie-square-gm1148649418-310267704" TargetMode="External"/><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hyperlink" Target="https://www.vexels.com/png-svg/preview/145736/ideas-machine-cartoon" TargetMode="External"/><Relationship Id="rId5" Type="http://schemas.openxmlformats.org/officeDocument/2006/relationships/hyperlink" Target="https://pngtree.com/freepng/cartoon-crystal-ball-element_4188442.html" TargetMode="External"/><Relationship Id="rId4" Type="http://schemas.openxmlformats.org/officeDocument/2006/relationships/hyperlink" Target="https://discord.com/" TargetMode="External"/><Relationship Id="rId9" Type="http://schemas.openxmlformats.org/officeDocument/2006/relationships/hyperlink" Target="https://www.biography.com/writer/william-shakespeare"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 Id="rId9" Type="http://schemas.microsoft.com/office/2007/relationships/hdphoto" Target="../media/hdphoto7.wdp"/></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microsoft.com/office/2007/relationships/hdphoto" Target="../media/hdphoto9.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microsoft.com/office/2007/relationships/hdphoto" Target="../media/hdphoto10.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microsoft.com/office/2007/relationships/hdphoto" Target="../media/hdphoto11.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3.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4.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4.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4.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3.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18.wdp"/><Relationship Id="rId4" Type="http://schemas.openxmlformats.org/officeDocument/2006/relationships/image" Target="../media/image10.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20.wdp"/><Relationship Id="rId4" Type="http://schemas.openxmlformats.org/officeDocument/2006/relationships/image" Target="../media/image10.png"/><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22.wdp"/><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0.png"/><Relationship Id="rId9" Type="http://schemas.microsoft.com/office/2007/relationships/hdphoto" Target="../media/hdphoto21.wdp"/></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23.wdp"/><Relationship Id="rId5" Type="http://schemas.openxmlformats.org/officeDocument/2006/relationships/image" Target="../media/image3.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24.wdp"/><Relationship Id="rId5" Type="http://schemas.openxmlformats.org/officeDocument/2006/relationships/image" Target="../media/image3.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 Id="rId9" Type="http://schemas.microsoft.com/office/2007/relationships/hdphoto" Target="../media/hdphoto14.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25.wdp"/></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25.wdp"/></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23.wdp"/><Relationship Id="rId5" Type="http://schemas.openxmlformats.org/officeDocument/2006/relationships/image" Target="../media/image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26.wdp"/><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4.jpeg"/><Relationship Id="rId7" Type="http://schemas.microsoft.com/office/2007/relationships/hdphoto" Target="../media/hdphoto27.wdp"/><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2.wdp"/></Relationships>
</file>

<file path=ppt/slides/_rels/slide42.xml.rels><?xml version="1.0" encoding="UTF-8" standalone="yes"?>
<Relationships xmlns="http://schemas.openxmlformats.org/package/2006/relationships"><Relationship Id="rId8" Type="http://schemas.microsoft.com/office/2007/relationships/hdphoto" Target="../media/hdphoto28.wdp"/><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10" Type="http://schemas.microsoft.com/office/2007/relationships/hdphoto" Target="../media/hdphoto29.wdp"/><Relationship Id="rId4" Type="http://schemas.openxmlformats.org/officeDocument/2006/relationships/image" Target="../media/image16.png"/><Relationship Id="rId9"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23.wdp"/></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microsoft.com/office/2007/relationships/hdphoto" Target="../media/hdphoto30.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31.wdp"/></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microsoft.com/office/2007/relationships/hdphoto" Target="../media/hdphoto32.wdp"/><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microsoft.com/office/2007/relationships/hdphoto" Target="../media/hdphoto25.wdp"/><Relationship Id="rId5" Type="http://schemas.openxmlformats.org/officeDocument/2006/relationships/image" Target="../media/image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microsoft.com/office/2007/relationships/hdphoto" Target="../media/hdphoto33.wdp"/><Relationship Id="rId5" Type="http://schemas.openxmlformats.org/officeDocument/2006/relationships/image" Target="../media/image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7" Type="http://schemas.microsoft.com/office/2007/relationships/hdphoto" Target="../media/hdphoto34.wdp"/><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0.png"/><Relationship Id="rId2" Type="http://schemas.openxmlformats.org/officeDocument/2006/relationships/notesSlide" Target="../notesSlides/notesSlide59.xml"/><Relationship Id="rId1" Type="http://schemas.openxmlformats.org/officeDocument/2006/relationships/slideLayout" Target="../slideLayouts/slideLayout2.xml"/><Relationship Id="rId11" Type="http://schemas.microsoft.com/office/2007/relationships/hdphoto" Target="../media/hdphoto36.wdp"/><Relationship Id="rId5" Type="http://schemas.openxmlformats.org/officeDocument/2006/relationships/image" Target="../media/image19.png"/><Relationship Id="rId10" Type="http://schemas.microsoft.com/office/2007/relationships/hdphoto" Target="../media/hdphoto35.wdp"/><Relationship Id="rId4" Type="http://schemas.openxmlformats.org/officeDocument/2006/relationships/image" Target="../media/image18.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0.png"/><Relationship Id="rId12" Type="http://schemas.microsoft.com/office/2007/relationships/hdphoto" Target="../media/hdphoto23.wdp"/><Relationship Id="rId2" Type="http://schemas.openxmlformats.org/officeDocument/2006/relationships/notesSlide" Target="../notesSlides/notesSlide60.xml"/><Relationship Id="rId1" Type="http://schemas.openxmlformats.org/officeDocument/2006/relationships/slideLayout" Target="../slideLayouts/slideLayout2.xml"/><Relationship Id="rId11" Type="http://schemas.microsoft.com/office/2007/relationships/hdphoto" Target="../media/hdphoto37.wdp"/><Relationship Id="rId5" Type="http://schemas.openxmlformats.org/officeDocument/2006/relationships/image" Target="../media/image19.png"/><Relationship Id="rId10"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20.png"/></Relationships>
</file>

<file path=ppt/slides/_rels/slide6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0.png"/><Relationship Id="rId3" Type="http://schemas.openxmlformats.org/officeDocument/2006/relationships/image" Target="../media/image170.png"/><Relationship Id="rId7" Type="http://schemas.openxmlformats.org/officeDocument/2006/relationships/image" Target="../media/image22.png"/><Relationship Id="rId2" Type="http://schemas.openxmlformats.org/officeDocument/2006/relationships/notesSlide" Target="../notesSlides/notesSlide61.xml"/><Relationship Id="rId16" Type="http://schemas.microsoft.com/office/2007/relationships/hdphoto" Target="../media/hdphoto39.wdp"/><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15" Type="http://schemas.microsoft.com/office/2007/relationships/hdphoto" Target="../media/hdphoto38.wdp"/><Relationship Id="rId4" Type="http://schemas.openxmlformats.org/officeDocument/2006/relationships/image" Target="../media/image18.png"/><Relationship Id="rId9" Type="http://schemas.openxmlformats.org/officeDocument/2006/relationships/image" Target="../media/image24.png"/><Relationship Id="rId14" Type="http://schemas.openxmlformats.org/officeDocument/2006/relationships/image" Target="../media/image3.png"/></Relationships>
</file>

<file path=ppt/slides/_rels/slide6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0.png"/><Relationship Id="rId18" Type="http://schemas.microsoft.com/office/2007/relationships/hdphoto" Target="../media/hdphoto41.wdp"/><Relationship Id="rId3" Type="http://schemas.openxmlformats.org/officeDocument/2006/relationships/image" Target="../media/image170.png"/><Relationship Id="rId7" Type="http://schemas.openxmlformats.org/officeDocument/2006/relationships/image" Target="../media/image22.png"/><Relationship Id="rId17" Type="http://schemas.microsoft.com/office/2007/relationships/hdphoto" Target="../media/hdphoto40.wdp"/><Relationship Id="rId2" Type="http://schemas.openxmlformats.org/officeDocument/2006/relationships/notesSlide" Target="../notesSlides/notesSlide62.xml"/><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13.png"/><Relationship Id="rId4" Type="http://schemas.openxmlformats.org/officeDocument/2006/relationships/image" Target="../media/image18.png"/><Relationship Id="rId9" Type="http://schemas.openxmlformats.org/officeDocument/2006/relationships/image" Target="../media/image24.png"/><Relationship Id="rId14" Type="http://schemas.openxmlformats.org/officeDocument/2006/relationships/image" Target="../media/image6.png"/></Relationships>
</file>

<file path=ppt/slides/_rels/slide6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0.png"/><Relationship Id="rId18" Type="http://schemas.openxmlformats.org/officeDocument/2006/relationships/image" Target="../media/image3.png"/><Relationship Id="rId3" Type="http://schemas.openxmlformats.org/officeDocument/2006/relationships/image" Target="../media/image170.png"/><Relationship Id="rId7" Type="http://schemas.openxmlformats.org/officeDocument/2006/relationships/image" Target="../media/image22.png"/><Relationship Id="rId17" Type="http://schemas.openxmlformats.org/officeDocument/2006/relationships/image" Target="../media/image13.png"/><Relationship Id="rId2" Type="http://schemas.openxmlformats.org/officeDocument/2006/relationships/notesSlide" Target="../notesSlides/notesSlide63.xml"/><Relationship Id="rId16" Type="http://schemas.openxmlformats.org/officeDocument/2006/relationships/image" Target="../media/image11.png"/><Relationship Id="rId20" Type="http://schemas.microsoft.com/office/2007/relationships/hdphoto" Target="../media/hdphoto43.wdp"/><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10.png"/><Relationship Id="rId19" Type="http://schemas.microsoft.com/office/2007/relationships/hdphoto" Target="../media/hdphoto42.wdp"/><Relationship Id="rId4" Type="http://schemas.openxmlformats.org/officeDocument/2006/relationships/image" Target="../media/image18.png"/><Relationship Id="rId9" Type="http://schemas.openxmlformats.org/officeDocument/2006/relationships/image" Target="../media/image24.png"/><Relationship Id="rId14" Type="http://schemas.openxmlformats.org/officeDocument/2006/relationships/image" Target="../media/image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microsoft.com/office/2007/relationships/hdphoto" Target="../media/hdphoto41.wdp"/><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6.png"/><Relationship Id="rId7" Type="http://schemas.openxmlformats.org/officeDocument/2006/relationships/image" Target="../media/image13.png"/><Relationship Id="rId12"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4.wdp"/><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120.png"/><Relationship Id="rId9" Type="http://schemas.openxmlformats.org/officeDocument/2006/relationships/image" Target="../media/image26.png"/></Relationships>
</file>

<file path=ppt/slides/_rels/slide6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6.png"/><Relationship Id="rId7" Type="http://schemas.openxmlformats.org/officeDocument/2006/relationships/image" Target="../media/image26.png"/><Relationship Id="rId12"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45.wdp"/><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120.png"/><Relationship Id="rId9" Type="http://schemas.openxmlformats.org/officeDocument/2006/relationships/image" Target="../media/image13.png"/></Relationships>
</file>

<file path=ppt/slides/_rels/slide6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68.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130.png"/><Relationship Id="rId15" Type="http://schemas.microsoft.com/office/2007/relationships/hdphoto" Target="../media/hdphoto46.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7.png"/><Relationship Id="rId1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69.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130.png"/><Relationship Id="rId15" Type="http://schemas.microsoft.com/office/2007/relationships/hdphoto" Target="../media/hdphoto41.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7.png"/><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70.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130.png"/><Relationship Id="rId15" Type="http://schemas.microsoft.com/office/2007/relationships/hdphoto" Target="../media/hdphoto47.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7.png"/><Relationship Id="rId14" Type="http://schemas.openxmlformats.org/officeDocument/2006/relationships/image" Target="../media/image3.png"/></Relationships>
</file>

<file path=ppt/slides/_rels/slide7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3.png"/><Relationship Id="rId3" Type="http://schemas.openxmlformats.org/officeDocument/2006/relationships/image" Target="../media/image26.png"/><Relationship Id="rId7" Type="http://schemas.openxmlformats.org/officeDocument/2006/relationships/image" Target="../media/image10.png"/><Relationship Id="rId12" Type="http://schemas.openxmlformats.org/officeDocument/2006/relationships/image" Target="../media/image6.png"/><Relationship Id="rId2" Type="http://schemas.openxmlformats.org/officeDocument/2006/relationships/notesSlide" Target="../notesSlides/notesSlide71.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7.png"/><Relationship Id="rId5" Type="http://schemas.openxmlformats.org/officeDocument/2006/relationships/image" Target="../media/image130.png"/><Relationship Id="rId15" Type="http://schemas.microsoft.com/office/2007/relationships/hdphoto" Target="../media/hdphoto48.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7.png"/><Relationship Id="rId14" Type="http://schemas.openxmlformats.org/officeDocument/2006/relationships/image" Target="../media/image3.png"/></Relationships>
</file>

<file path=ppt/slides/_rels/slide7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3.png"/><Relationship Id="rId3" Type="http://schemas.openxmlformats.org/officeDocument/2006/relationships/image" Target="../media/image26.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29.png"/><Relationship Id="rId2" Type="http://schemas.openxmlformats.org/officeDocument/2006/relationships/notesSlide" Target="../notesSlides/notesSlide72.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7.png"/><Relationship Id="rId5" Type="http://schemas.openxmlformats.org/officeDocument/2006/relationships/image" Target="../media/image130.png"/><Relationship Id="rId15" Type="http://schemas.microsoft.com/office/2007/relationships/hdphoto" Target="../media/hdphoto49.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7.png"/><Relationship Id="rId14" Type="http://schemas.openxmlformats.org/officeDocument/2006/relationships/image" Target="../media/image3.png"/></Relationships>
</file>

<file path=ppt/slides/_rels/slide73.xml.rels><?xml version="1.0" encoding="UTF-8" standalone="yes"?>
<Relationships xmlns="http://schemas.openxmlformats.org/package/2006/relationships"><Relationship Id="rId8" Type="http://schemas.openxmlformats.org/officeDocument/2006/relationships/image" Target="../media/image6.png"/><Relationship Id="rId18" Type="http://schemas.microsoft.com/office/2007/relationships/hdphoto" Target="../media/hdphoto50.wdp"/><Relationship Id="rId3" Type="http://schemas.openxmlformats.org/officeDocument/2006/relationships/image" Target="../media/image26.png"/><Relationship Id="rId21" Type="http://schemas.openxmlformats.org/officeDocument/2006/relationships/image" Target="../media/image29.png"/><Relationship Id="rId7" Type="http://schemas.openxmlformats.org/officeDocument/2006/relationships/image" Target="../media/image260.png"/><Relationship Id="rId17" Type="http://schemas.openxmlformats.org/officeDocument/2006/relationships/image" Target="../media/image3.png"/><Relationship Id="rId2" Type="http://schemas.openxmlformats.org/officeDocument/2006/relationships/notesSlide" Target="../notesSlides/notesSlide73.xml"/><Relationship Id="rId16" Type="http://schemas.openxmlformats.org/officeDocument/2006/relationships/image" Target="../media/image30.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0.png"/><Relationship Id="rId15" Type="http://schemas.openxmlformats.org/officeDocument/2006/relationships/image" Target="../media/image290.png"/><Relationship Id="rId10"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5.png"/><Relationship Id="rId14" Type="http://schemas.openxmlformats.org/officeDocument/2006/relationships/image" Target="../media/image280.png"/></Relationships>
</file>

<file path=ppt/slides/_rels/slide74.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notesSlide" Target="../notesSlides/notesSlide74.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130.png"/><Relationship Id="rId15" Type="http://schemas.openxmlformats.org/officeDocument/2006/relationships/image" Target="../media/image290.png"/><Relationship Id="rId10" Type="http://schemas.openxmlformats.org/officeDocument/2006/relationships/image" Target="../media/image13.png"/><Relationship Id="rId19" Type="http://schemas.microsoft.com/office/2007/relationships/hdphoto" Target="../media/hdphoto51.wdp"/><Relationship Id="rId4" Type="http://schemas.openxmlformats.org/officeDocument/2006/relationships/image" Target="../media/image120.png"/><Relationship Id="rId9" Type="http://schemas.openxmlformats.org/officeDocument/2006/relationships/image" Target="../media/image5.png"/><Relationship Id="rId14" Type="http://schemas.openxmlformats.org/officeDocument/2006/relationships/image" Target="../media/image280.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130.png"/><Relationship Id="rId12" Type="http://schemas.openxmlformats.org/officeDocument/2006/relationships/image" Target="../media/image290.png"/><Relationship Id="rId17" Type="http://schemas.openxmlformats.org/officeDocument/2006/relationships/image" Target="../media/image29.png"/><Relationship Id="rId2" Type="http://schemas.openxmlformats.org/officeDocument/2006/relationships/notesSlide" Target="../notesSlides/notesSlide75.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280.png"/><Relationship Id="rId5" Type="http://schemas.openxmlformats.org/officeDocument/2006/relationships/image" Target="../media/image26.png"/><Relationship Id="rId15" Type="http://schemas.openxmlformats.org/officeDocument/2006/relationships/image" Target="../media/image6.png"/><Relationship Id="rId10" Type="http://schemas.openxmlformats.org/officeDocument/2006/relationships/image" Target="../media/image5.png"/><Relationship Id="rId4" Type="http://schemas.microsoft.com/office/2007/relationships/hdphoto" Target="../media/hdphoto41.wdp"/><Relationship Id="rId9" Type="http://schemas.openxmlformats.org/officeDocument/2006/relationships/image" Target="../media/image260.png"/><Relationship Id="rId14" Type="http://schemas.openxmlformats.org/officeDocument/2006/relationships/image" Target="../media/image31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53.wdp"/><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microsoft.com/office/2007/relationships/hdphoto" Target="../media/hdphoto52.wdp"/></Relationships>
</file>

<file path=ppt/slides/_rels/slide78.xml.rels><?xml version="1.0" encoding="UTF-8" standalone="yes"?>
<Relationships xmlns="http://schemas.openxmlformats.org/package/2006/relationships"><Relationship Id="rId8" Type="http://schemas.microsoft.com/office/2007/relationships/hdphoto" Target="../media/hdphoto54.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55.wdp"/><Relationship Id="rId4" Type="http://schemas.openxmlformats.org/officeDocument/2006/relationships/image" Target="../media/image10.png"/><Relationship Id="rId9" Type="http://schemas.openxmlformats.org/officeDocument/2006/relationships/image" Target="../media/image12.png"/></Relationships>
</file>

<file path=ppt/slides/_rels/slide79.xml.rels><?xml version="1.0" encoding="UTF-8" standalone="yes"?>
<Relationships xmlns="http://schemas.openxmlformats.org/package/2006/relationships"><Relationship Id="rId8" Type="http://schemas.microsoft.com/office/2007/relationships/hdphoto" Target="../media/hdphoto56.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57.wdp"/><Relationship Id="rId4" Type="http://schemas.openxmlformats.org/officeDocument/2006/relationships/image" Target="../media/image10.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8" Type="http://schemas.microsoft.com/office/2007/relationships/hdphoto" Target="../media/hdphoto41.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58.wdp"/><Relationship Id="rId4" Type="http://schemas.openxmlformats.org/officeDocument/2006/relationships/image" Target="../media/image10.png"/><Relationship Id="rId9" Type="http://schemas.openxmlformats.org/officeDocument/2006/relationships/image" Target="../media/image12.png"/></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60.wdp"/><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microsoft.com/office/2007/relationships/hdphoto" Target="../media/hdphoto59.wdp"/></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microsoft.com/office/2007/relationships/hdphoto" Target="../media/hdphoto61.wdp"/></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microsoft.com/office/2007/relationships/hdphoto" Target="../media/hdphoto62.wdp"/></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7.wdp"/></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6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36906"/>
            <a:ext cx="14630400" cy="1764030"/>
          </a:xfrm>
        </p:spPr>
        <p:txBody>
          <a:bodyPr>
            <a:noAutofit/>
          </a:bodyPr>
          <a:lstStyle/>
          <a:p>
            <a:r>
              <a:rPr lang="en-US" dirty="0"/>
              <a:t>FUDGE: Controlled Text Generation </a:t>
            </a:r>
            <a:br>
              <a:rPr lang="en-US" dirty="0"/>
            </a:br>
            <a:r>
              <a:rPr lang="en-US" dirty="0"/>
              <a:t>With Future Discriminators</a:t>
            </a:r>
          </a:p>
        </p:txBody>
      </p:sp>
      <p:pic>
        <p:nvPicPr>
          <p:cNvPr id="6" name="Picture 5" descr="group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902" y="3101452"/>
            <a:ext cx="1834596" cy="2522569"/>
          </a:xfrm>
          <a:prstGeom prst="rect">
            <a:avLst/>
          </a:prstGeom>
        </p:spPr>
      </p:pic>
      <p:sp>
        <p:nvSpPr>
          <p:cNvPr id="7" name="Subtitle 2"/>
          <p:cNvSpPr txBox="1">
            <a:spLocks/>
          </p:cNvSpPr>
          <p:nvPr/>
        </p:nvSpPr>
        <p:spPr>
          <a:xfrm>
            <a:off x="0" y="5814292"/>
            <a:ext cx="14630400" cy="1693790"/>
          </a:xfrm>
          <a:prstGeom prst="rect">
            <a:avLst/>
          </a:prstGeom>
        </p:spPr>
        <p:txBody>
          <a:bodyPr vert="horz" lIns="109728" tIns="54864" rIns="109728" bIns="54864" rtlCol="0" anchor="ctr" anchorCtr="0">
            <a:normAutofit/>
          </a:bodyPr>
          <a:lstStyle>
            <a:lvl1pPr marL="0" indent="0" algn="ctr" defTabSz="457200" rtl="0" eaLnBrk="1" latinLnBrk="0" hangingPunct="1">
              <a:spcBef>
                <a:spcPct val="20000"/>
              </a:spcBef>
              <a:buClr>
                <a:schemeClr val="accent1">
                  <a:lumMod val="75000"/>
                </a:schemeClr>
              </a:buClr>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Clr>
                <a:schemeClr val="accent1">
                  <a:lumMod val="75000"/>
                </a:schemeClr>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3360" dirty="0">
                <a:solidFill>
                  <a:srgbClr val="333333"/>
                </a:solidFill>
              </a:rPr>
              <a:t>Kevin Yang and Dan Klein</a:t>
            </a:r>
          </a:p>
        </p:txBody>
      </p:sp>
    </p:spTree>
    <p:extLst>
      <p:ext uri="{BB962C8B-B14F-4D97-AF65-F5344CB8AC3E}">
        <p14:creationId xmlns:p14="http://schemas.microsoft.com/office/powerpoint/2010/main" val="4259904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a:t>
            </a:r>
            <a:br>
              <a:rPr lang="en-US" sz="4800" dirty="0"/>
            </a:br>
            <a:endParaRPr lang="en-US" sz="2400" u="sng"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DA5C00-20F1-D44E-BD96-E8E4FEF23735}"/>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8" name="TextBox 7">
                <a:extLst>
                  <a:ext uri="{FF2B5EF4-FFF2-40B4-BE49-F238E27FC236}">
                    <a16:creationId xmlns:a16="http://schemas.microsoft.com/office/drawing/2014/main" id="{33DA5C00-20F1-D44E-BD96-E8E4FEF23735}"/>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21891124-7758-BB4A-A1D7-952E6DC30B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8253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12" name="Group 11">
            <a:extLst>
              <a:ext uri="{FF2B5EF4-FFF2-40B4-BE49-F238E27FC236}">
                <a16:creationId xmlns:a16="http://schemas.microsoft.com/office/drawing/2014/main" id="{B5912B69-35A8-4E4E-9BE4-0AB1B09CAB5A}"/>
              </a:ext>
            </a:extLst>
          </p:cNvPr>
          <p:cNvGrpSpPr/>
          <p:nvPr/>
        </p:nvGrpSpPr>
        <p:grpSpPr>
          <a:xfrm>
            <a:off x="2886466" y="4486548"/>
            <a:ext cx="1939092" cy="1100290"/>
            <a:chOff x="3070749" y="3909592"/>
            <a:chExt cx="1939092" cy="1100290"/>
          </a:xfrm>
        </p:grpSpPr>
        <p:pic>
          <p:nvPicPr>
            <p:cNvPr id="13" name="Picture 6" descr="998 Fudge Illustrations &amp; Clip Art - iStock">
              <a:extLst>
                <a:ext uri="{FF2B5EF4-FFF2-40B4-BE49-F238E27FC236}">
                  <a16:creationId xmlns:a16="http://schemas.microsoft.com/office/drawing/2014/main" id="{28BB9A3F-3EDF-0E4C-813A-A4505C2EF0E3}"/>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7773932-9089-D84D-8CA3-09C950D07C96}"/>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783B0D66-A1DF-5442-BF39-E669FDF0DF5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86324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9B28D76-32EC-0D4E-B05B-A9D6F8E7D8C2}"/>
              </a:ext>
            </a:extLst>
          </p:cNvPr>
          <p:cNvGrpSpPr/>
          <p:nvPr/>
        </p:nvGrpSpPr>
        <p:grpSpPr>
          <a:xfrm>
            <a:off x="2886466" y="4486548"/>
            <a:ext cx="1939092" cy="1100290"/>
            <a:chOff x="3070749" y="3909592"/>
            <a:chExt cx="1939092" cy="1100290"/>
          </a:xfrm>
        </p:grpSpPr>
        <p:pic>
          <p:nvPicPr>
            <p:cNvPr id="19" name="Picture 6" descr="998 Fudge Illustrations &amp; Clip Art - iStock">
              <a:extLst>
                <a:ext uri="{FF2B5EF4-FFF2-40B4-BE49-F238E27FC236}">
                  <a16:creationId xmlns:a16="http://schemas.microsoft.com/office/drawing/2014/main" id="{87ED19D0-9C4F-374E-A143-B5BF3D8DF720}"/>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6C9EC9A-A0F0-614C-AC01-A1D07DBCA7C9}"/>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716B77D4-8138-984F-AD66-C75F7B97E872}"/>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29" name="Group 28">
            <a:extLst>
              <a:ext uri="{FF2B5EF4-FFF2-40B4-BE49-F238E27FC236}">
                <a16:creationId xmlns:a16="http://schemas.microsoft.com/office/drawing/2014/main" id="{B83C0DB8-3D0B-C641-96B2-3B83215CF35B}"/>
              </a:ext>
            </a:extLst>
          </p:cNvPr>
          <p:cNvGrpSpPr/>
          <p:nvPr/>
        </p:nvGrpSpPr>
        <p:grpSpPr>
          <a:xfrm>
            <a:off x="2169265" y="3740785"/>
            <a:ext cx="1970220" cy="1852939"/>
            <a:chOff x="9352028" y="3647346"/>
            <a:chExt cx="1970220" cy="1852939"/>
          </a:xfrm>
        </p:grpSpPr>
        <p:grpSp>
          <p:nvGrpSpPr>
            <p:cNvPr id="30" name="Group 29">
              <a:extLst>
                <a:ext uri="{FF2B5EF4-FFF2-40B4-BE49-F238E27FC236}">
                  <a16:creationId xmlns:a16="http://schemas.microsoft.com/office/drawing/2014/main" id="{D5CD20AB-9504-E140-A29E-3318364B985D}"/>
                </a:ext>
              </a:extLst>
            </p:cNvPr>
            <p:cNvGrpSpPr/>
            <p:nvPr/>
          </p:nvGrpSpPr>
          <p:grpSpPr>
            <a:xfrm>
              <a:off x="9908594" y="4061108"/>
              <a:ext cx="957393" cy="982926"/>
              <a:chOff x="11356673" y="3835967"/>
              <a:chExt cx="1320898" cy="1305134"/>
            </a:xfrm>
          </p:grpSpPr>
          <p:pic>
            <p:nvPicPr>
              <p:cNvPr id="32" name="Picture 31" descr="Icon&#10;&#10;Description automatically generated">
                <a:extLst>
                  <a:ext uri="{FF2B5EF4-FFF2-40B4-BE49-F238E27FC236}">
                    <a16:creationId xmlns:a16="http://schemas.microsoft.com/office/drawing/2014/main" id="{D78434DB-2431-7041-8A22-7568A055ABEE}"/>
                  </a:ext>
                </a:extLst>
              </p:cNvPr>
              <p:cNvPicPr>
                <a:picLocks noChangeAspect="1"/>
              </p:cNvPicPr>
              <p:nvPr/>
            </p:nvPicPr>
            <p:blipFill>
              <a:blip r:embed="rId5"/>
              <a:stretch>
                <a:fillRect/>
              </a:stretch>
            </p:blipFill>
            <p:spPr>
              <a:xfrm>
                <a:off x="11356673" y="4460325"/>
                <a:ext cx="720803" cy="680776"/>
              </a:xfrm>
              <a:prstGeom prst="rect">
                <a:avLst/>
              </a:prstGeom>
            </p:spPr>
          </p:pic>
          <p:grpSp>
            <p:nvGrpSpPr>
              <p:cNvPr id="33" name="Group 32">
                <a:extLst>
                  <a:ext uri="{FF2B5EF4-FFF2-40B4-BE49-F238E27FC236}">
                    <a16:creationId xmlns:a16="http://schemas.microsoft.com/office/drawing/2014/main" id="{A74F198B-CE8D-EB4E-B036-37514956D142}"/>
                  </a:ext>
                </a:extLst>
              </p:cNvPr>
              <p:cNvGrpSpPr/>
              <p:nvPr/>
            </p:nvGrpSpPr>
            <p:grpSpPr>
              <a:xfrm>
                <a:off x="11891998" y="3835967"/>
                <a:ext cx="785573" cy="680776"/>
                <a:chOff x="10881760" y="2233771"/>
                <a:chExt cx="1846094" cy="1716395"/>
              </a:xfrm>
            </p:grpSpPr>
            <p:pic>
              <p:nvPicPr>
                <p:cNvPr id="34" name="Picture 10" descr="Thought Bubble transparent PNG - StickPNG">
                  <a:extLst>
                    <a:ext uri="{FF2B5EF4-FFF2-40B4-BE49-F238E27FC236}">
                      <a16:creationId xmlns:a16="http://schemas.microsoft.com/office/drawing/2014/main" id="{1AFA6BFF-0910-E54C-A0FB-079F55D2B5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DAEE19D5-7C9C-D043-BD25-6F4C8FB04B61}"/>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31" name="Picture 30" descr="Icon&#10;&#10;Description automatically generated">
              <a:extLst>
                <a:ext uri="{FF2B5EF4-FFF2-40B4-BE49-F238E27FC236}">
                  <a16:creationId xmlns:a16="http://schemas.microsoft.com/office/drawing/2014/main" id="{BBBC2708-0913-0843-941A-112B3AA5C9A6}"/>
                </a:ext>
              </a:extLst>
            </p:cNvPr>
            <p:cNvPicPr>
              <a:picLocks noChangeAspect="1"/>
            </p:cNvPicPr>
            <p:nvPr/>
          </p:nvPicPr>
          <p:blipFill rotWithShape="1">
            <a:blip r:embed="rId7"/>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3184562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5E2563E-2AF1-F84B-98AB-5087262963C1}"/>
              </a:ext>
            </a:extLst>
          </p:cNvPr>
          <p:cNvGrpSpPr/>
          <p:nvPr/>
        </p:nvGrpSpPr>
        <p:grpSpPr>
          <a:xfrm>
            <a:off x="2886466" y="4486548"/>
            <a:ext cx="1939092" cy="1100290"/>
            <a:chOff x="3070749" y="3909592"/>
            <a:chExt cx="1939092" cy="1100290"/>
          </a:xfrm>
        </p:grpSpPr>
        <p:pic>
          <p:nvPicPr>
            <p:cNvPr id="18" name="Picture 6" descr="998 Fudge Illustrations &amp; Clip Art - iStock">
              <a:extLst>
                <a:ext uri="{FF2B5EF4-FFF2-40B4-BE49-F238E27FC236}">
                  <a16:creationId xmlns:a16="http://schemas.microsoft.com/office/drawing/2014/main" id="{DC3BA094-3A68-3D4F-AE9D-40F7FA24C60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866C75F-6932-9348-96B7-CF03B81C7F52}"/>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B600834F-040D-C14E-B093-8875F769702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14" name="TextBox 13">
            <a:extLst>
              <a:ext uri="{FF2B5EF4-FFF2-40B4-BE49-F238E27FC236}">
                <a16:creationId xmlns:a16="http://schemas.microsoft.com/office/drawing/2014/main" id="{16E18C7D-B8FE-8243-BC9A-CCD7F24D4819}"/>
              </a:ext>
            </a:extLst>
          </p:cNvPr>
          <p:cNvSpPr txBox="1"/>
          <p:nvPr/>
        </p:nvSpPr>
        <p:spPr>
          <a:xfrm>
            <a:off x="3977593" y="6639097"/>
            <a:ext cx="6675225" cy="1569660"/>
          </a:xfrm>
          <a:prstGeom prst="rect">
            <a:avLst/>
          </a:prstGeom>
          <a:noFill/>
        </p:spPr>
        <p:txBody>
          <a:bodyPr wrap="none" rtlCol="0">
            <a:spAutoFit/>
          </a:bodyPr>
          <a:lstStyle/>
          <a:p>
            <a:pPr algn="ctr"/>
            <a:r>
              <a:rPr lang="en-US" sz="3200" b="1" dirty="0"/>
              <a:t>Key Idea: </a:t>
            </a:r>
          </a:p>
          <a:p>
            <a:pPr algn="ctr"/>
            <a:r>
              <a:rPr lang="en-US" sz="3200" dirty="0">
                <a:solidFill>
                  <a:schemeClr val="tx1">
                    <a:lumMod val="60000"/>
                    <a:lumOff val="40000"/>
                  </a:schemeClr>
                </a:solidFill>
              </a:rPr>
              <a:t>Write something now, which increases </a:t>
            </a:r>
          </a:p>
          <a:p>
            <a:pPr algn="ctr"/>
            <a:r>
              <a:rPr lang="en-US" sz="3200" dirty="0">
                <a:solidFill>
                  <a:schemeClr val="tx1">
                    <a:lumMod val="60000"/>
                    <a:lumOff val="40000"/>
                  </a:schemeClr>
                </a:solidFill>
              </a:rPr>
              <a:t>likelihood of </a:t>
            </a:r>
            <a:r>
              <a:rPr lang="en-US" sz="3200" i="1" dirty="0"/>
              <a:t>constitution</a:t>
            </a:r>
            <a:r>
              <a:rPr lang="en-US" sz="3200" dirty="0"/>
              <a:t> </a:t>
            </a:r>
            <a:r>
              <a:rPr lang="en-US" sz="3200" dirty="0">
                <a:solidFill>
                  <a:schemeClr val="tx1">
                    <a:lumMod val="60000"/>
                    <a:lumOff val="40000"/>
                  </a:schemeClr>
                </a:solidFill>
              </a:rPr>
              <a:t>in the </a:t>
            </a:r>
            <a:r>
              <a:rPr lang="en-US" sz="3200" u="sng" dirty="0">
                <a:solidFill>
                  <a:srgbClr val="4472C4"/>
                </a:solidFill>
              </a:rPr>
              <a:t>future</a:t>
            </a:r>
            <a:r>
              <a:rPr lang="en-US" sz="3200" dirty="0">
                <a:solidFill>
                  <a:srgbClr val="4472C4"/>
                </a:solidFill>
              </a:rPr>
              <a:t> </a:t>
            </a:r>
            <a:endParaRPr lang="en-US" sz="3200" i="1" dirty="0">
              <a:solidFill>
                <a:srgbClr val="4472C4"/>
              </a:solidFill>
            </a:endParaRPr>
          </a:p>
        </p:txBody>
      </p:sp>
      <p:grpSp>
        <p:nvGrpSpPr>
          <p:cNvPr id="29" name="Group 28">
            <a:extLst>
              <a:ext uri="{FF2B5EF4-FFF2-40B4-BE49-F238E27FC236}">
                <a16:creationId xmlns:a16="http://schemas.microsoft.com/office/drawing/2014/main" id="{DB5A1E65-606C-E047-A067-0424D8E268BA}"/>
              </a:ext>
            </a:extLst>
          </p:cNvPr>
          <p:cNvGrpSpPr/>
          <p:nvPr/>
        </p:nvGrpSpPr>
        <p:grpSpPr>
          <a:xfrm>
            <a:off x="2169265" y="3740785"/>
            <a:ext cx="1970220" cy="1852939"/>
            <a:chOff x="9352028" y="3647346"/>
            <a:chExt cx="1970220" cy="1852939"/>
          </a:xfrm>
        </p:grpSpPr>
        <p:grpSp>
          <p:nvGrpSpPr>
            <p:cNvPr id="30" name="Group 29">
              <a:extLst>
                <a:ext uri="{FF2B5EF4-FFF2-40B4-BE49-F238E27FC236}">
                  <a16:creationId xmlns:a16="http://schemas.microsoft.com/office/drawing/2014/main" id="{0F5DBC4E-0277-A745-892B-8FA19C505D94}"/>
                </a:ext>
              </a:extLst>
            </p:cNvPr>
            <p:cNvGrpSpPr/>
            <p:nvPr/>
          </p:nvGrpSpPr>
          <p:grpSpPr>
            <a:xfrm>
              <a:off x="9908594" y="4061108"/>
              <a:ext cx="957393" cy="982926"/>
              <a:chOff x="11356673" y="3835967"/>
              <a:chExt cx="1320898" cy="1305134"/>
            </a:xfrm>
          </p:grpSpPr>
          <p:pic>
            <p:nvPicPr>
              <p:cNvPr id="32" name="Picture 31" descr="Icon&#10;&#10;Description automatically generated">
                <a:extLst>
                  <a:ext uri="{FF2B5EF4-FFF2-40B4-BE49-F238E27FC236}">
                    <a16:creationId xmlns:a16="http://schemas.microsoft.com/office/drawing/2014/main" id="{56468925-A023-494F-846F-6138B7FCEB24}"/>
                  </a:ext>
                </a:extLst>
              </p:cNvPr>
              <p:cNvPicPr>
                <a:picLocks noChangeAspect="1"/>
              </p:cNvPicPr>
              <p:nvPr/>
            </p:nvPicPr>
            <p:blipFill>
              <a:blip r:embed="rId5"/>
              <a:stretch>
                <a:fillRect/>
              </a:stretch>
            </p:blipFill>
            <p:spPr>
              <a:xfrm>
                <a:off x="11356673" y="4460325"/>
                <a:ext cx="720803" cy="680776"/>
              </a:xfrm>
              <a:prstGeom prst="rect">
                <a:avLst/>
              </a:prstGeom>
            </p:spPr>
          </p:pic>
          <p:grpSp>
            <p:nvGrpSpPr>
              <p:cNvPr id="33" name="Group 32">
                <a:extLst>
                  <a:ext uri="{FF2B5EF4-FFF2-40B4-BE49-F238E27FC236}">
                    <a16:creationId xmlns:a16="http://schemas.microsoft.com/office/drawing/2014/main" id="{B387119B-E9EB-624C-AD81-5A6CEF1B13C9}"/>
                  </a:ext>
                </a:extLst>
              </p:cNvPr>
              <p:cNvGrpSpPr/>
              <p:nvPr/>
            </p:nvGrpSpPr>
            <p:grpSpPr>
              <a:xfrm>
                <a:off x="11891998" y="3835967"/>
                <a:ext cx="785573" cy="680776"/>
                <a:chOff x="10881760" y="2233771"/>
                <a:chExt cx="1846094" cy="1716395"/>
              </a:xfrm>
            </p:grpSpPr>
            <p:pic>
              <p:nvPicPr>
                <p:cNvPr id="34" name="Picture 10" descr="Thought Bubble transparent PNG - StickPNG">
                  <a:extLst>
                    <a:ext uri="{FF2B5EF4-FFF2-40B4-BE49-F238E27FC236}">
                      <a16:creationId xmlns:a16="http://schemas.microsoft.com/office/drawing/2014/main" id="{DBDFD48E-A839-114B-BA17-70AA12489E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A6B7431-1D15-8D4E-B5C8-46B46E1F6B2D}"/>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31" name="Picture 30" descr="Icon&#10;&#10;Description automatically generated">
              <a:extLst>
                <a:ext uri="{FF2B5EF4-FFF2-40B4-BE49-F238E27FC236}">
                  <a16:creationId xmlns:a16="http://schemas.microsoft.com/office/drawing/2014/main" id="{A988131A-3E19-5747-AD98-E783542D2D23}"/>
                </a:ext>
              </a:extLst>
            </p:cNvPr>
            <p:cNvPicPr>
              <a:picLocks noChangeAspect="1"/>
            </p:cNvPicPr>
            <p:nvPr/>
          </p:nvPicPr>
          <p:blipFill rotWithShape="1">
            <a:blip r:embed="rId7"/>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33301464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2F48738-17EA-5C41-92D2-A731C8B768F6}"/>
              </a:ext>
            </a:extLst>
          </p:cNvPr>
          <p:cNvGrpSpPr/>
          <p:nvPr/>
        </p:nvGrpSpPr>
        <p:grpSpPr>
          <a:xfrm>
            <a:off x="2886466" y="4486548"/>
            <a:ext cx="1939092" cy="1100290"/>
            <a:chOff x="3070749" y="3909592"/>
            <a:chExt cx="1939092" cy="1100290"/>
          </a:xfrm>
        </p:grpSpPr>
        <p:pic>
          <p:nvPicPr>
            <p:cNvPr id="18" name="Picture 6" descr="998 Fudge Illustrations &amp; Clip Art - iStock">
              <a:extLst>
                <a:ext uri="{FF2B5EF4-FFF2-40B4-BE49-F238E27FC236}">
                  <a16:creationId xmlns:a16="http://schemas.microsoft.com/office/drawing/2014/main" id="{023A3EC9-228E-1A4C-A465-5310BC0AF087}"/>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2EB8FDD-50AF-FE47-BFEE-BAF3B354B22D}"/>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5685CE89-2F3D-D047-A2CA-3A4B5C62EE1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14" name="TextBox 13">
            <a:extLst>
              <a:ext uri="{FF2B5EF4-FFF2-40B4-BE49-F238E27FC236}">
                <a16:creationId xmlns:a16="http://schemas.microsoft.com/office/drawing/2014/main" id="{16E18C7D-B8FE-8243-BC9A-CCD7F24D4819}"/>
              </a:ext>
            </a:extLst>
          </p:cNvPr>
          <p:cNvSpPr txBox="1"/>
          <p:nvPr/>
        </p:nvSpPr>
        <p:spPr>
          <a:xfrm>
            <a:off x="3931524" y="6639097"/>
            <a:ext cx="6767365" cy="1569660"/>
          </a:xfrm>
          <a:prstGeom prst="rect">
            <a:avLst/>
          </a:prstGeom>
          <a:noFill/>
        </p:spPr>
        <p:txBody>
          <a:bodyPr wrap="none" rtlCol="0">
            <a:spAutoFit/>
          </a:bodyPr>
          <a:lstStyle/>
          <a:p>
            <a:pPr algn="ctr"/>
            <a:r>
              <a:rPr lang="en-US" sz="3200" b="1" dirty="0"/>
              <a:t>Key Idea: </a:t>
            </a:r>
          </a:p>
          <a:p>
            <a:pPr algn="ctr"/>
            <a:r>
              <a:rPr lang="en-US" sz="3200" dirty="0">
                <a:solidFill>
                  <a:schemeClr val="tx1">
                    <a:lumMod val="60000"/>
                    <a:lumOff val="40000"/>
                  </a:schemeClr>
                </a:solidFill>
              </a:rPr>
              <a:t>Write </a:t>
            </a:r>
            <a:r>
              <a:rPr lang="en-US" sz="3200" i="1" dirty="0"/>
              <a:t>institutions</a:t>
            </a:r>
            <a:r>
              <a:rPr lang="en-US" sz="3200" dirty="0">
                <a:solidFill>
                  <a:schemeClr val="tx1">
                    <a:lumMod val="60000"/>
                    <a:lumOff val="40000"/>
                  </a:schemeClr>
                </a:solidFill>
              </a:rPr>
              <a:t> now, which increases </a:t>
            </a:r>
          </a:p>
          <a:p>
            <a:pPr algn="ctr"/>
            <a:r>
              <a:rPr lang="en-US" sz="3200" dirty="0">
                <a:solidFill>
                  <a:schemeClr val="tx1">
                    <a:lumMod val="60000"/>
                    <a:lumOff val="40000"/>
                  </a:schemeClr>
                </a:solidFill>
              </a:rPr>
              <a:t>likelihood of </a:t>
            </a:r>
            <a:r>
              <a:rPr lang="en-US" sz="3200" i="1" dirty="0"/>
              <a:t>constitution</a:t>
            </a:r>
            <a:r>
              <a:rPr lang="en-US" sz="3200" dirty="0"/>
              <a:t> </a:t>
            </a:r>
            <a:r>
              <a:rPr lang="en-US" sz="3200" dirty="0">
                <a:solidFill>
                  <a:schemeClr val="tx1">
                    <a:lumMod val="60000"/>
                    <a:lumOff val="40000"/>
                  </a:schemeClr>
                </a:solidFill>
              </a:rPr>
              <a:t>in the </a:t>
            </a:r>
            <a:r>
              <a:rPr lang="en-US" sz="3200" u="sng" dirty="0">
                <a:solidFill>
                  <a:srgbClr val="4472C4"/>
                </a:solidFill>
              </a:rPr>
              <a:t>future</a:t>
            </a:r>
            <a:r>
              <a:rPr lang="en-US" sz="3200" dirty="0">
                <a:solidFill>
                  <a:srgbClr val="4472C4"/>
                </a:solidFill>
              </a:rPr>
              <a:t> </a:t>
            </a:r>
            <a:endParaRPr lang="en-US" sz="3200" i="1" dirty="0">
              <a:solidFill>
                <a:srgbClr val="4472C4"/>
              </a:solidFill>
            </a:endParaRPr>
          </a:p>
        </p:txBody>
      </p:sp>
      <p:grpSp>
        <p:nvGrpSpPr>
          <p:cNvPr id="29" name="Group 28">
            <a:extLst>
              <a:ext uri="{FF2B5EF4-FFF2-40B4-BE49-F238E27FC236}">
                <a16:creationId xmlns:a16="http://schemas.microsoft.com/office/drawing/2014/main" id="{D28B6BF4-AE77-574F-A5AE-7DD98CFCBF38}"/>
              </a:ext>
            </a:extLst>
          </p:cNvPr>
          <p:cNvGrpSpPr/>
          <p:nvPr/>
        </p:nvGrpSpPr>
        <p:grpSpPr>
          <a:xfrm>
            <a:off x="2169265" y="3740785"/>
            <a:ext cx="1970220" cy="1852939"/>
            <a:chOff x="9352028" y="3647346"/>
            <a:chExt cx="1970220" cy="1852939"/>
          </a:xfrm>
        </p:grpSpPr>
        <p:grpSp>
          <p:nvGrpSpPr>
            <p:cNvPr id="30" name="Group 29">
              <a:extLst>
                <a:ext uri="{FF2B5EF4-FFF2-40B4-BE49-F238E27FC236}">
                  <a16:creationId xmlns:a16="http://schemas.microsoft.com/office/drawing/2014/main" id="{A70CC237-4295-2442-84D0-69DFF5DCECDC}"/>
                </a:ext>
              </a:extLst>
            </p:cNvPr>
            <p:cNvGrpSpPr/>
            <p:nvPr/>
          </p:nvGrpSpPr>
          <p:grpSpPr>
            <a:xfrm>
              <a:off x="9908594" y="4061108"/>
              <a:ext cx="957393" cy="982926"/>
              <a:chOff x="11356673" y="3835967"/>
              <a:chExt cx="1320898" cy="1305134"/>
            </a:xfrm>
          </p:grpSpPr>
          <p:pic>
            <p:nvPicPr>
              <p:cNvPr id="32" name="Picture 31" descr="Icon&#10;&#10;Description automatically generated">
                <a:extLst>
                  <a:ext uri="{FF2B5EF4-FFF2-40B4-BE49-F238E27FC236}">
                    <a16:creationId xmlns:a16="http://schemas.microsoft.com/office/drawing/2014/main" id="{3801B7BA-31A2-1E40-9A79-D5FE1BE52B2E}"/>
                  </a:ext>
                </a:extLst>
              </p:cNvPr>
              <p:cNvPicPr>
                <a:picLocks noChangeAspect="1"/>
              </p:cNvPicPr>
              <p:nvPr/>
            </p:nvPicPr>
            <p:blipFill>
              <a:blip r:embed="rId5"/>
              <a:stretch>
                <a:fillRect/>
              </a:stretch>
            </p:blipFill>
            <p:spPr>
              <a:xfrm>
                <a:off x="11356673" y="4460325"/>
                <a:ext cx="720803" cy="680776"/>
              </a:xfrm>
              <a:prstGeom prst="rect">
                <a:avLst/>
              </a:prstGeom>
            </p:spPr>
          </p:pic>
          <p:grpSp>
            <p:nvGrpSpPr>
              <p:cNvPr id="33" name="Group 32">
                <a:extLst>
                  <a:ext uri="{FF2B5EF4-FFF2-40B4-BE49-F238E27FC236}">
                    <a16:creationId xmlns:a16="http://schemas.microsoft.com/office/drawing/2014/main" id="{BF86D859-F933-7C48-8164-614CB986F3CC}"/>
                  </a:ext>
                </a:extLst>
              </p:cNvPr>
              <p:cNvGrpSpPr/>
              <p:nvPr/>
            </p:nvGrpSpPr>
            <p:grpSpPr>
              <a:xfrm>
                <a:off x="11891998" y="3835967"/>
                <a:ext cx="785573" cy="680776"/>
                <a:chOff x="10881760" y="2233771"/>
                <a:chExt cx="1846094" cy="1716395"/>
              </a:xfrm>
            </p:grpSpPr>
            <p:pic>
              <p:nvPicPr>
                <p:cNvPr id="34" name="Picture 10" descr="Thought Bubble transparent PNG - StickPNG">
                  <a:extLst>
                    <a:ext uri="{FF2B5EF4-FFF2-40B4-BE49-F238E27FC236}">
                      <a16:creationId xmlns:a16="http://schemas.microsoft.com/office/drawing/2014/main" id="{05998C17-0F0D-CD4C-9091-0CB8247D68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2388F00-066D-6A47-B01E-709197ED46D0}"/>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31" name="Picture 30" descr="Icon&#10;&#10;Description automatically generated">
              <a:extLst>
                <a:ext uri="{FF2B5EF4-FFF2-40B4-BE49-F238E27FC236}">
                  <a16:creationId xmlns:a16="http://schemas.microsoft.com/office/drawing/2014/main" id="{3265CD60-B1D7-2343-8DB2-ED4833C10AF3}"/>
                </a:ext>
              </a:extLst>
            </p:cNvPr>
            <p:cNvPicPr>
              <a:picLocks noChangeAspect="1"/>
            </p:cNvPicPr>
            <p:nvPr/>
          </p:nvPicPr>
          <p:blipFill rotWithShape="1">
            <a:blip r:embed="rId7"/>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872271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D361CA0-CA95-6C43-9642-338AC214DCE2}"/>
              </a:ext>
            </a:extLst>
          </p:cNvPr>
          <p:cNvGrpSpPr/>
          <p:nvPr/>
        </p:nvGrpSpPr>
        <p:grpSpPr>
          <a:xfrm>
            <a:off x="2886466" y="4486548"/>
            <a:ext cx="1939092" cy="1100290"/>
            <a:chOff x="3070749" y="3909592"/>
            <a:chExt cx="1939092" cy="1100290"/>
          </a:xfrm>
        </p:grpSpPr>
        <p:pic>
          <p:nvPicPr>
            <p:cNvPr id="22" name="Picture 6" descr="998 Fudge Illustrations &amp; Clip Art - iStock">
              <a:extLst>
                <a:ext uri="{FF2B5EF4-FFF2-40B4-BE49-F238E27FC236}">
                  <a16:creationId xmlns:a16="http://schemas.microsoft.com/office/drawing/2014/main" id="{C5513365-AB1E-B644-B3CA-5A9B0E24E1B3}"/>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B14BBDC-60EB-9443-97C8-CC5D32C34538}"/>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F9BBF26E-B65D-2848-A278-49B33E20010A}"/>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 were operating within the bounds set by the constitution…</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14" name="TextBox 13">
            <a:extLst>
              <a:ext uri="{FF2B5EF4-FFF2-40B4-BE49-F238E27FC236}">
                <a16:creationId xmlns:a16="http://schemas.microsoft.com/office/drawing/2014/main" id="{16E18C7D-B8FE-8243-BC9A-CCD7F24D4819}"/>
              </a:ext>
            </a:extLst>
          </p:cNvPr>
          <p:cNvSpPr txBox="1"/>
          <p:nvPr/>
        </p:nvSpPr>
        <p:spPr>
          <a:xfrm>
            <a:off x="3931524" y="6639097"/>
            <a:ext cx="6767365" cy="1569660"/>
          </a:xfrm>
          <a:prstGeom prst="rect">
            <a:avLst/>
          </a:prstGeom>
          <a:noFill/>
        </p:spPr>
        <p:txBody>
          <a:bodyPr wrap="none" rtlCol="0">
            <a:spAutoFit/>
          </a:bodyPr>
          <a:lstStyle/>
          <a:p>
            <a:pPr algn="ctr"/>
            <a:r>
              <a:rPr lang="en-US" sz="3200" b="1" dirty="0"/>
              <a:t>Key Idea: </a:t>
            </a:r>
          </a:p>
          <a:p>
            <a:pPr algn="ctr"/>
            <a:r>
              <a:rPr lang="en-US" sz="3200" dirty="0">
                <a:solidFill>
                  <a:schemeClr val="tx1">
                    <a:lumMod val="60000"/>
                    <a:lumOff val="40000"/>
                  </a:schemeClr>
                </a:solidFill>
              </a:rPr>
              <a:t>Write </a:t>
            </a:r>
            <a:r>
              <a:rPr lang="en-US" sz="3200" i="1" dirty="0"/>
              <a:t>institutions</a:t>
            </a:r>
            <a:r>
              <a:rPr lang="en-US" sz="3200" dirty="0">
                <a:solidFill>
                  <a:schemeClr val="tx1">
                    <a:lumMod val="60000"/>
                    <a:lumOff val="40000"/>
                  </a:schemeClr>
                </a:solidFill>
              </a:rPr>
              <a:t> now, which increases </a:t>
            </a:r>
          </a:p>
          <a:p>
            <a:pPr algn="ctr"/>
            <a:r>
              <a:rPr lang="en-US" sz="3200" dirty="0">
                <a:solidFill>
                  <a:schemeClr val="tx1">
                    <a:lumMod val="60000"/>
                    <a:lumOff val="40000"/>
                  </a:schemeClr>
                </a:solidFill>
              </a:rPr>
              <a:t>likelihood of </a:t>
            </a:r>
            <a:r>
              <a:rPr lang="en-US" sz="3200" i="1" dirty="0"/>
              <a:t>constitution</a:t>
            </a:r>
            <a:r>
              <a:rPr lang="en-US" sz="3200" dirty="0"/>
              <a:t> </a:t>
            </a:r>
            <a:r>
              <a:rPr lang="en-US" sz="3200" dirty="0">
                <a:solidFill>
                  <a:schemeClr val="tx1">
                    <a:lumMod val="60000"/>
                    <a:lumOff val="40000"/>
                  </a:schemeClr>
                </a:solidFill>
              </a:rPr>
              <a:t>in the </a:t>
            </a:r>
            <a:r>
              <a:rPr lang="en-US" sz="3200" u="sng" dirty="0">
                <a:solidFill>
                  <a:srgbClr val="4472C4"/>
                </a:solidFill>
              </a:rPr>
              <a:t>future</a:t>
            </a:r>
            <a:r>
              <a:rPr lang="en-US" sz="3200" dirty="0">
                <a:solidFill>
                  <a:srgbClr val="4472C4"/>
                </a:solidFill>
              </a:rPr>
              <a:t> </a:t>
            </a:r>
            <a:endParaRPr lang="en-US" sz="3200" i="1" dirty="0">
              <a:solidFill>
                <a:srgbClr val="4472C4"/>
              </a:solidFill>
            </a:endParaRPr>
          </a:p>
        </p:txBody>
      </p:sp>
      <p:grpSp>
        <p:nvGrpSpPr>
          <p:cNvPr id="27" name="Group 26">
            <a:extLst>
              <a:ext uri="{FF2B5EF4-FFF2-40B4-BE49-F238E27FC236}">
                <a16:creationId xmlns:a16="http://schemas.microsoft.com/office/drawing/2014/main" id="{03C65A89-9931-2848-BE9E-E1D63961C19A}"/>
              </a:ext>
            </a:extLst>
          </p:cNvPr>
          <p:cNvGrpSpPr/>
          <p:nvPr/>
        </p:nvGrpSpPr>
        <p:grpSpPr>
          <a:xfrm>
            <a:off x="2169265" y="3740785"/>
            <a:ext cx="1970220" cy="1852939"/>
            <a:chOff x="9352028" y="3647346"/>
            <a:chExt cx="1970220" cy="1852939"/>
          </a:xfrm>
        </p:grpSpPr>
        <p:grpSp>
          <p:nvGrpSpPr>
            <p:cNvPr id="28" name="Group 27">
              <a:extLst>
                <a:ext uri="{FF2B5EF4-FFF2-40B4-BE49-F238E27FC236}">
                  <a16:creationId xmlns:a16="http://schemas.microsoft.com/office/drawing/2014/main" id="{961828AD-69E0-154C-872B-897559AC4078}"/>
                </a:ext>
              </a:extLst>
            </p:cNvPr>
            <p:cNvGrpSpPr/>
            <p:nvPr/>
          </p:nvGrpSpPr>
          <p:grpSpPr>
            <a:xfrm>
              <a:off x="9908594" y="4061108"/>
              <a:ext cx="957393" cy="982926"/>
              <a:chOff x="11356673" y="3835967"/>
              <a:chExt cx="1320898" cy="1305134"/>
            </a:xfrm>
          </p:grpSpPr>
          <p:pic>
            <p:nvPicPr>
              <p:cNvPr id="30" name="Picture 29" descr="Icon&#10;&#10;Description automatically generated">
                <a:extLst>
                  <a:ext uri="{FF2B5EF4-FFF2-40B4-BE49-F238E27FC236}">
                    <a16:creationId xmlns:a16="http://schemas.microsoft.com/office/drawing/2014/main" id="{7398549B-D7FE-144E-B19A-53049EABF307}"/>
                  </a:ext>
                </a:extLst>
              </p:cNvPr>
              <p:cNvPicPr>
                <a:picLocks noChangeAspect="1"/>
              </p:cNvPicPr>
              <p:nvPr/>
            </p:nvPicPr>
            <p:blipFill>
              <a:blip r:embed="rId5"/>
              <a:stretch>
                <a:fillRect/>
              </a:stretch>
            </p:blipFill>
            <p:spPr>
              <a:xfrm>
                <a:off x="11356673" y="4460325"/>
                <a:ext cx="720803" cy="680776"/>
              </a:xfrm>
              <a:prstGeom prst="rect">
                <a:avLst/>
              </a:prstGeom>
            </p:spPr>
          </p:pic>
          <p:grpSp>
            <p:nvGrpSpPr>
              <p:cNvPr id="31" name="Group 30">
                <a:extLst>
                  <a:ext uri="{FF2B5EF4-FFF2-40B4-BE49-F238E27FC236}">
                    <a16:creationId xmlns:a16="http://schemas.microsoft.com/office/drawing/2014/main" id="{7C5A02AC-8FAE-074F-A0A9-02B59B8E744F}"/>
                  </a:ext>
                </a:extLst>
              </p:cNvPr>
              <p:cNvGrpSpPr/>
              <p:nvPr/>
            </p:nvGrpSpPr>
            <p:grpSpPr>
              <a:xfrm>
                <a:off x="11891998" y="3835967"/>
                <a:ext cx="785573" cy="680776"/>
                <a:chOff x="10881760" y="2233771"/>
                <a:chExt cx="1846094" cy="1716395"/>
              </a:xfrm>
            </p:grpSpPr>
            <p:pic>
              <p:nvPicPr>
                <p:cNvPr id="32" name="Picture 10" descr="Thought Bubble transparent PNG - StickPNG">
                  <a:extLst>
                    <a:ext uri="{FF2B5EF4-FFF2-40B4-BE49-F238E27FC236}">
                      <a16:creationId xmlns:a16="http://schemas.microsoft.com/office/drawing/2014/main" id="{010444A8-A611-1142-AAA5-5FE168D435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3E5AB5A-7034-A240-83D8-463205911464}"/>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9" name="Picture 28" descr="Icon&#10;&#10;Description automatically generated">
              <a:extLst>
                <a:ext uri="{FF2B5EF4-FFF2-40B4-BE49-F238E27FC236}">
                  <a16:creationId xmlns:a16="http://schemas.microsoft.com/office/drawing/2014/main" id="{3038AEDD-DF15-B349-BE56-9944F5C2F5BE}"/>
                </a:ext>
              </a:extLst>
            </p:cNvPr>
            <p:cNvPicPr>
              <a:picLocks noChangeAspect="1"/>
            </p:cNvPicPr>
            <p:nvPr/>
          </p:nvPicPr>
          <p:blipFill rotWithShape="1">
            <a:blip r:embed="rId7"/>
            <a:srcRect b="5953"/>
            <a:stretch/>
          </p:blipFill>
          <p:spPr>
            <a:xfrm>
              <a:off x="9352028" y="3647346"/>
              <a:ext cx="1970220" cy="1852939"/>
            </a:xfrm>
            <a:prstGeom prst="rect">
              <a:avLst/>
            </a:prstGeom>
          </p:spPr>
        </p:pic>
      </p:grpSp>
      <p:pic>
        <p:nvPicPr>
          <p:cNvPr id="34" name="Picture 33" descr="Icon&#10;&#10;Description automatically generated">
            <a:extLst>
              <a:ext uri="{FF2B5EF4-FFF2-40B4-BE49-F238E27FC236}">
                <a16:creationId xmlns:a16="http://schemas.microsoft.com/office/drawing/2014/main" id="{8B651D48-B22C-DF4A-B2DC-825D5AFDC91C}"/>
              </a:ext>
            </a:extLst>
          </p:cNvPr>
          <p:cNvPicPr>
            <a:picLocks noChangeAspect="1"/>
          </p:cNvPicPr>
          <p:nvPr/>
        </p:nvPicPr>
        <p:blipFill>
          <a:blip r:embed="rId5"/>
          <a:stretch>
            <a:fillRect/>
          </a:stretch>
        </p:blipFill>
        <p:spPr>
          <a:xfrm>
            <a:off x="10460292" y="4643433"/>
            <a:ext cx="1222333" cy="1147749"/>
          </a:xfrm>
          <a:prstGeom prst="rect">
            <a:avLst/>
          </a:prstGeom>
        </p:spPr>
      </p:pic>
      <p:grpSp>
        <p:nvGrpSpPr>
          <p:cNvPr id="35" name="Group 34">
            <a:extLst>
              <a:ext uri="{FF2B5EF4-FFF2-40B4-BE49-F238E27FC236}">
                <a16:creationId xmlns:a16="http://schemas.microsoft.com/office/drawing/2014/main" id="{F727B3A3-4433-E243-AA63-62289FC30B1C}"/>
              </a:ext>
            </a:extLst>
          </p:cNvPr>
          <p:cNvGrpSpPr/>
          <p:nvPr/>
        </p:nvGrpSpPr>
        <p:grpSpPr>
          <a:xfrm>
            <a:off x="11305445" y="3179813"/>
            <a:ext cx="1693881" cy="1716395"/>
            <a:chOff x="10931975" y="2233771"/>
            <a:chExt cx="1693881" cy="1716395"/>
          </a:xfrm>
        </p:grpSpPr>
        <p:pic>
          <p:nvPicPr>
            <p:cNvPr id="36" name="Picture 10" descr="Thought Bubble transparent PNG - StickPNG">
              <a:extLst>
                <a:ext uri="{FF2B5EF4-FFF2-40B4-BE49-F238E27FC236}">
                  <a16:creationId xmlns:a16="http://schemas.microsoft.com/office/drawing/2014/main" id="{B6191193-26AA-F743-850F-B8AF4EEA03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9A513E4-0504-1845-8748-525A41E6BC98}"/>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Tree>
    <p:extLst>
      <p:ext uri="{BB962C8B-B14F-4D97-AF65-F5344CB8AC3E}">
        <p14:creationId xmlns:p14="http://schemas.microsoft.com/office/powerpoint/2010/main" val="1667453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EDFE845-D5DA-6C49-B3C2-A16F0AA2FF8C}"/>
              </a:ext>
            </a:extLst>
          </p:cNvPr>
          <p:cNvGrpSpPr/>
          <p:nvPr/>
        </p:nvGrpSpPr>
        <p:grpSpPr>
          <a:xfrm>
            <a:off x="2886466" y="4486548"/>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7F5841C5-848B-7742-980E-1AFB51136E89}"/>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5390C09-1919-D34A-94A1-7D87DF5AB7D4}"/>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0F500378-1167-D643-9A33-B4612B48F39B}"/>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 were operating within the bounds set by the constitution…</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14" name="TextBox 13">
            <a:extLst>
              <a:ext uri="{FF2B5EF4-FFF2-40B4-BE49-F238E27FC236}">
                <a16:creationId xmlns:a16="http://schemas.microsoft.com/office/drawing/2014/main" id="{16E18C7D-B8FE-8243-BC9A-CCD7F24D4819}"/>
              </a:ext>
            </a:extLst>
          </p:cNvPr>
          <p:cNvSpPr txBox="1"/>
          <p:nvPr/>
        </p:nvSpPr>
        <p:spPr>
          <a:xfrm>
            <a:off x="3931524" y="6639097"/>
            <a:ext cx="6767365" cy="1569660"/>
          </a:xfrm>
          <a:prstGeom prst="rect">
            <a:avLst/>
          </a:prstGeom>
          <a:noFill/>
        </p:spPr>
        <p:txBody>
          <a:bodyPr wrap="none" rtlCol="0">
            <a:spAutoFit/>
          </a:bodyPr>
          <a:lstStyle/>
          <a:p>
            <a:pPr algn="ctr"/>
            <a:r>
              <a:rPr lang="en-US" sz="3200" b="1" dirty="0"/>
              <a:t>Key Idea: </a:t>
            </a:r>
          </a:p>
          <a:p>
            <a:pPr algn="ctr"/>
            <a:r>
              <a:rPr lang="en-US" sz="3200" dirty="0">
                <a:solidFill>
                  <a:schemeClr val="tx1">
                    <a:lumMod val="60000"/>
                    <a:lumOff val="40000"/>
                  </a:schemeClr>
                </a:solidFill>
              </a:rPr>
              <a:t>Write </a:t>
            </a:r>
            <a:r>
              <a:rPr lang="en-US" sz="3200" i="1" dirty="0"/>
              <a:t>institutions</a:t>
            </a:r>
            <a:r>
              <a:rPr lang="en-US" sz="3200" dirty="0">
                <a:solidFill>
                  <a:schemeClr val="tx1">
                    <a:lumMod val="60000"/>
                    <a:lumOff val="40000"/>
                  </a:schemeClr>
                </a:solidFill>
              </a:rPr>
              <a:t> now, which increases </a:t>
            </a:r>
          </a:p>
          <a:p>
            <a:pPr algn="ctr"/>
            <a:r>
              <a:rPr lang="en-US" sz="3200" dirty="0">
                <a:solidFill>
                  <a:schemeClr val="tx1">
                    <a:lumMod val="60000"/>
                    <a:lumOff val="40000"/>
                  </a:schemeClr>
                </a:solidFill>
              </a:rPr>
              <a:t>likelihood of </a:t>
            </a:r>
            <a:r>
              <a:rPr lang="en-US" sz="3200" i="1" dirty="0"/>
              <a:t>constitution</a:t>
            </a:r>
            <a:r>
              <a:rPr lang="en-US" sz="3200" dirty="0"/>
              <a:t> </a:t>
            </a:r>
            <a:r>
              <a:rPr lang="en-US" sz="3200" dirty="0">
                <a:solidFill>
                  <a:schemeClr val="tx1">
                    <a:lumMod val="60000"/>
                    <a:lumOff val="40000"/>
                  </a:schemeClr>
                </a:solidFill>
              </a:rPr>
              <a:t>in the </a:t>
            </a:r>
            <a:r>
              <a:rPr lang="en-US" sz="3200" u="sng" dirty="0">
                <a:solidFill>
                  <a:srgbClr val="4472C4"/>
                </a:solidFill>
              </a:rPr>
              <a:t>future</a:t>
            </a:r>
            <a:r>
              <a:rPr lang="en-US" sz="3200" dirty="0">
                <a:solidFill>
                  <a:srgbClr val="4472C4"/>
                </a:solidFill>
              </a:rPr>
              <a:t> </a:t>
            </a:r>
            <a:endParaRPr lang="en-US" sz="3200" i="1" dirty="0">
              <a:solidFill>
                <a:srgbClr val="4472C4"/>
              </a:solidFill>
            </a:endParaRPr>
          </a:p>
        </p:txBody>
      </p:sp>
      <p:pic>
        <p:nvPicPr>
          <p:cNvPr id="26" name="Picture 25" descr="Logo, company name&#10;&#10;Description automatically generated">
            <a:extLst>
              <a:ext uri="{FF2B5EF4-FFF2-40B4-BE49-F238E27FC236}">
                <a16:creationId xmlns:a16="http://schemas.microsoft.com/office/drawing/2014/main" id="{9B176E57-DD46-BB44-92C7-02AB14BF6643}"/>
              </a:ext>
            </a:extLst>
          </p:cNvPr>
          <p:cNvPicPr>
            <a:picLocks noChangeAspect="1"/>
          </p:cNvPicPr>
          <p:nvPr/>
        </p:nvPicPr>
        <p:blipFill>
          <a:blip r:embed="rId5"/>
          <a:stretch>
            <a:fillRect/>
          </a:stretch>
        </p:blipFill>
        <p:spPr>
          <a:xfrm>
            <a:off x="12823761" y="4993519"/>
            <a:ext cx="597366" cy="597366"/>
          </a:xfrm>
          <a:prstGeom prst="rect">
            <a:avLst/>
          </a:prstGeom>
        </p:spPr>
      </p:pic>
      <p:grpSp>
        <p:nvGrpSpPr>
          <p:cNvPr id="27" name="Group 26">
            <a:extLst>
              <a:ext uri="{FF2B5EF4-FFF2-40B4-BE49-F238E27FC236}">
                <a16:creationId xmlns:a16="http://schemas.microsoft.com/office/drawing/2014/main" id="{03C65A89-9931-2848-BE9E-E1D63961C19A}"/>
              </a:ext>
            </a:extLst>
          </p:cNvPr>
          <p:cNvGrpSpPr/>
          <p:nvPr/>
        </p:nvGrpSpPr>
        <p:grpSpPr>
          <a:xfrm>
            <a:off x="2169265" y="3740785"/>
            <a:ext cx="1970220" cy="1852939"/>
            <a:chOff x="9352028" y="3647346"/>
            <a:chExt cx="1970220" cy="1852939"/>
          </a:xfrm>
        </p:grpSpPr>
        <p:grpSp>
          <p:nvGrpSpPr>
            <p:cNvPr id="28" name="Group 27">
              <a:extLst>
                <a:ext uri="{FF2B5EF4-FFF2-40B4-BE49-F238E27FC236}">
                  <a16:creationId xmlns:a16="http://schemas.microsoft.com/office/drawing/2014/main" id="{961828AD-69E0-154C-872B-897559AC4078}"/>
                </a:ext>
              </a:extLst>
            </p:cNvPr>
            <p:cNvGrpSpPr/>
            <p:nvPr/>
          </p:nvGrpSpPr>
          <p:grpSpPr>
            <a:xfrm>
              <a:off x="9908594" y="4061108"/>
              <a:ext cx="957393" cy="982926"/>
              <a:chOff x="11356673" y="3835967"/>
              <a:chExt cx="1320898" cy="1305134"/>
            </a:xfrm>
          </p:grpSpPr>
          <p:pic>
            <p:nvPicPr>
              <p:cNvPr id="30" name="Picture 29" descr="Icon&#10;&#10;Description automatically generated">
                <a:extLst>
                  <a:ext uri="{FF2B5EF4-FFF2-40B4-BE49-F238E27FC236}">
                    <a16:creationId xmlns:a16="http://schemas.microsoft.com/office/drawing/2014/main" id="{7398549B-D7FE-144E-B19A-53049EABF307}"/>
                  </a:ext>
                </a:extLst>
              </p:cNvPr>
              <p:cNvPicPr>
                <a:picLocks noChangeAspect="1"/>
              </p:cNvPicPr>
              <p:nvPr/>
            </p:nvPicPr>
            <p:blipFill>
              <a:blip r:embed="rId6"/>
              <a:stretch>
                <a:fillRect/>
              </a:stretch>
            </p:blipFill>
            <p:spPr>
              <a:xfrm>
                <a:off x="11356673" y="4460325"/>
                <a:ext cx="720803" cy="680776"/>
              </a:xfrm>
              <a:prstGeom prst="rect">
                <a:avLst/>
              </a:prstGeom>
            </p:spPr>
          </p:pic>
          <p:grpSp>
            <p:nvGrpSpPr>
              <p:cNvPr id="31" name="Group 30">
                <a:extLst>
                  <a:ext uri="{FF2B5EF4-FFF2-40B4-BE49-F238E27FC236}">
                    <a16:creationId xmlns:a16="http://schemas.microsoft.com/office/drawing/2014/main" id="{7C5A02AC-8FAE-074F-A0A9-02B59B8E744F}"/>
                  </a:ext>
                </a:extLst>
              </p:cNvPr>
              <p:cNvGrpSpPr/>
              <p:nvPr/>
            </p:nvGrpSpPr>
            <p:grpSpPr>
              <a:xfrm>
                <a:off x="11891998" y="3835967"/>
                <a:ext cx="785573" cy="680776"/>
                <a:chOff x="10881760" y="2233771"/>
                <a:chExt cx="1846094" cy="1716395"/>
              </a:xfrm>
            </p:grpSpPr>
            <p:pic>
              <p:nvPicPr>
                <p:cNvPr id="32" name="Picture 10" descr="Thought Bubble transparent PNG - StickPNG">
                  <a:extLst>
                    <a:ext uri="{FF2B5EF4-FFF2-40B4-BE49-F238E27FC236}">
                      <a16:creationId xmlns:a16="http://schemas.microsoft.com/office/drawing/2014/main" id="{010444A8-A611-1142-AAA5-5FE168D43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3E5AB5A-7034-A240-83D8-463205911464}"/>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9" name="Picture 28" descr="Icon&#10;&#10;Description automatically generated">
              <a:extLst>
                <a:ext uri="{FF2B5EF4-FFF2-40B4-BE49-F238E27FC236}">
                  <a16:creationId xmlns:a16="http://schemas.microsoft.com/office/drawing/2014/main" id="{3038AEDD-DF15-B349-BE56-9944F5C2F5BE}"/>
                </a:ext>
              </a:extLst>
            </p:cNvPr>
            <p:cNvPicPr>
              <a:picLocks noChangeAspect="1"/>
            </p:cNvPicPr>
            <p:nvPr/>
          </p:nvPicPr>
          <p:blipFill rotWithShape="1">
            <a:blip r:embed="rId8"/>
            <a:srcRect b="5953"/>
            <a:stretch/>
          </p:blipFill>
          <p:spPr>
            <a:xfrm>
              <a:off x="9352028" y="3647346"/>
              <a:ext cx="1970220" cy="1852939"/>
            </a:xfrm>
            <a:prstGeom prst="rect">
              <a:avLst/>
            </a:prstGeom>
          </p:spPr>
        </p:pic>
      </p:grpSp>
      <p:pic>
        <p:nvPicPr>
          <p:cNvPr id="34" name="Picture 33" descr="Icon&#10;&#10;Description automatically generated">
            <a:extLst>
              <a:ext uri="{FF2B5EF4-FFF2-40B4-BE49-F238E27FC236}">
                <a16:creationId xmlns:a16="http://schemas.microsoft.com/office/drawing/2014/main" id="{8B651D48-B22C-DF4A-B2DC-825D5AFDC91C}"/>
              </a:ext>
            </a:extLst>
          </p:cNvPr>
          <p:cNvPicPr>
            <a:picLocks noChangeAspect="1"/>
          </p:cNvPicPr>
          <p:nvPr/>
        </p:nvPicPr>
        <p:blipFill>
          <a:blip r:embed="rId6"/>
          <a:stretch>
            <a:fillRect/>
          </a:stretch>
        </p:blipFill>
        <p:spPr>
          <a:xfrm>
            <a:off x="10460292" y="4643433"/>
            <a:ext cx="1222333" cy="1147749"/>
          </a:xfrm>
          <a:prstGeom prst="rect">
            <a:avLst/>
          </a:prstGeom>
        </p:spPr>
      </p:pic>
      <p:grpSp>
        <p:nvGrpSpPr>
          <p:cNvPr id="35" name="Group 34">
            <a:extLst>
              <a:ext uri="{FF2B5EF4-FFF2-40B4-BE49-F238E27FC236}">
                <a16:creationId xmlns:a16="http://schemas.microsoft.com/office/drawing/2014/main" id="{F727B3A3-4433-E243-AA63-62289FC30B1C}"/>
              </a:ext>
            </a:extLst>
          </p:cNvPr>
          <p:cNvGrpSpPr/>
          <p:nvPr/>
        </p:nvGrpSpPr>
        <p:grpSpPr>
          <a:xfrm>
            <a:off x="11305445" y="3179813"/>
            <a:ext cx="1693881" cy="1716395"/>
            <a:chOff x="10931975" y="2233771"/>
            <a:chExt cx="1693881" cy="1716395"/>
          </a:xfrm>
        </p:grpSpPr>
        <p:pic>
          <p:nvPicPr>
            <p:cNvPr id="36" name="Picture 10" descr="Thought Bubble transparent PNG - StickPNG">
              <a:extLst>
                <a:ext uri="{FF2B5EF4-FFF2-40B4-BE49-F238E27FC236}">
                  <a16:creationId xmlns:a16="http://schemas.microsoft.com/office/drawing/2014/main" id="{B6191193-26AA-F743-850F-B8AF4EEA03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9A513E4-0504-1845-8748-525A41E6BC98}"/>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
        <p:nvSpPr>
          <p:cNvPr id="38" name="TextBox 37">
            <a:extLst>
              <a:ext uri="{FF2B5EF4-FFF2-40B4-BE49-F238E27FC236}">
                <a16:creationId xmlns:a16="http://schemas.microsoft.com/office/drawing/2014/main" id="{6C27726C-47C0-9A4F-B9D9-107ED535A4C5}"/>
              </a:ext>
            </a:extLst>
          </p:cNvPr>
          <p:cNvSpPr txBox="1"/>
          <p:nvPr/>
        </p:nvSpPr>
        <p:spPr>
          <a:xfrm>
            <a:off x="11816111" y="4485688"/>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403108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Results: Topic Control</a:t>
            </a:r>
          </a:p>
        </p:txBody>
      </p:sp>
      <p:sp>
        <p:nvSpPr>
          <p:cNvPr id="18" name="TextBox 17">
            <a:extLst>
              <a:ext uri="{FF2B5EF4-FFF2-40B4-BE49-F238E27FC236}">
                <a16:creationId xmlns:a16="http://schemas.microsoft.com/office/drawing/2014/main" id="{3BB225C1-1CBC-AB45-A4E5-43999E6853F6}"/>
              </a:ext>
            </a:extLst>
          </p:cNvPr>
          <p:cNvSpPr txBox="1"/>
          <p:nvPr/>
        </p:nvSpPr>
        <p:spPr>
          <a:xfrm>
            <a:off x="2767263" y="1590503"/>
            <a:ext cx="9011653" cy="830997"/>
          </a:xfrm>
          <a:prstGeom prst="rect">
            <a:avLst/>
          </a:prstGeom>
          <a:noFill/>
        </p:spPr>
        <p:txBody>
          <a:bodyPr wrap="square" rtlCol="0">
            <a:spAutoFit/>
          </a:bodyPr>
          <a:lstStyle/>
          <a:p>
            <a:pPr algn="ctr"/>
            <a:r>
              <a:rPr lang="en-US" sz="4800" dirty="0"/>
              <a:t>Generate Text (</a:t>
            </a:r>
            <a:r>
              <a:rPr lang="en-US" sz="4800" b="1" dirty="0"/>
              <a:t>Varied Topics</a:t>
            </a:r>
            <a:r>
              <a:rPr lang="en-US" sz="4800" dirty="0"/>
              <a:t>):</a:t>
            </a:r>
            <a:endParaRPr lang="en-US" sz="2400" i="1" u="sng" dirty="0"/>
          </a:p>
        </p:txBody>
      </p:sp>
      <p:sp>
        <p:nvSpPr>
          <p:cNvPr id="19" name="TextBox 18">
            <a:extLst>
              <a:ext uri="{FF2B5EF4-FFF2-40B4-BE49-F238E27FC236}">
                <a16:creationId xmlns:a16="http://schemas.microsoft.com/office/drawing/2014/main" id="{A7942F1D-24DB-894A-98CF-668B7FD04037}"/>
              </a:ext>
            </a:extLst>
          </p:cNvPr>
          <p:cNvSpPr txBox="1"/>
          <p:nvPr/>
        </p:nvSpPr>
        <p:spPr>
          <a:xfrm>
            <a:off x="5496144" y="2904982"/>
            <a:ext cx="3638112" cy="424732"/>
          </a:xfrm>
          <a:prstGeom prst="rect">
            <a:avLst/>
          </a:prstGeom>
          <a:noFill/>
        </p:spPr>
        <p:txBody>
          <a:bodyPr wrap="none" rtlCol="0">
            <a:spAutoFit/>
          </a:bodyPr>
          <a:lstStyle/>
          <a:p>
            <a:r>
              <a:rPr lang="en-US" dirty="0"/>
              <a:t>% on topic, human evaluations</a:t>
            </a:r>
          </a:p>
        </p:txBody>
      </p:sp>
      <p:sp>
        <p:nvSpPr>
          <p:cNvPr id="20" name="Rectangle 19">
            <a:extLst>
              <a:ext uri="{FF2B5EF4-FFF2-40B4-BE49-F238E27FC236}">
                <a16:creationId xmlns:a16="http://schemas.microsoft.com/office/drawing/2014/main" id="{F3098D87-0AD2-304A-9625-A007FAA4E955}"/>
              </a:ext>
            </a:extLst>
          </p:cNvPr>
          <p:cNvSpPr/>
          <p:nvPr/>
        </p:nvSpPr>
        <p:spPr>
          <a:xfrm>
            <a:off x="3183556" y="3402576"/>
            <a:ext cx="822960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2" name="Rectangle 21">
            <a:extLst>
              <a:ext uri="{FF2B5EF4-FFF2-40B4-BE49-F238E27FC236}">
                <a16:creationId xmlns:a16="http://schemas.microsoft.com/office/drawing/2014/main" id="{E9C9FB9A-751E-EB40-8630-FC914A92537A}"/>
              </a:ext>
            </a:extLst>
          </p:cNvPr>
          <p:cNvSpPr/>
          <p:nvPr/>
        </p:nvSpPr>
        <p:spPr>
          <a:xfrm>
            <a:off x="3183556" y="4303463"/>
            <a:ext cx="5001768"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3" name="TextBox 22">
            <a:extLst>
              <a:ext uri="{FF2B5EF4-FFF2-40B4-BE49-F238E27FC236}">
                <a16:creationId xmlns:a16="http://schemas.microsoft.com/office/drawing/2014/main" id="{7C930361-57EA-BA4A-9DD4-76C60449826E}"/>
              </a:ext>
            </a:extLst>
          </p:cNvPr>
          <p:cNvSpPr txBox="1"/>
          <p:nvPr/>
        </p:nvSpPr>
        <p:spPr>
          <a:xfrm>
            <a:off x="11413156" y="3567091"/>
            <a:ext cx="665567" cy="424732"/>
          </a:xfrm>
          <a:prstGeom prst="rect">
            <a:avLst/>
          </a:prstGeom>
          <a:noFill/>
        </p:spPr>
        <p:txBody>
          <a:bodyPr wrap="none" rtlCol="0">
            <a:spAutoFit/>
          </a:bodyPr>
          <a:lstStyle/>
          <a:p>
            <a:r>
              <a:rPr lang="en-US" dirty="0">
                <a:solidFill>
                  <a:srgbClr val="4472C4"/>
                </a:solidFill>
              </a:rPr>
              <a:t>74%</a:t>
            </a:r>
          </a:p>
        </p:txBody>
      </p:sp>
      <p:sp>
        <p:nvSpPr>
          <p:cNvPr id="24" name="TextBox 23">
            <a:extLst>
              <a:ext uri="{FF2B5EF4-FFF2-40B4-BE49-F238E27FC236}">
                <a16:creationId xmlns:a16="http://schemas.microsoft.com/office/drawing/2014/main" id="{71217498-ECC5-9F46-9052-88051A59CB1F}"/>
              </a:ext>
            </a:extLst>
          </p:cNvPr>
          <p:cNvSpPr txBox="1"/>
          <p:nvPr/>
        </p:nvSpPr>
        <p:spPr>
          <a:xfrm>
            <a:off x="8185324" y="4467978"/>
            <a:ext cx="665567" cy="424732"/>
          </a:xfrm>
          <a:prstGeom prst="rect">
            <a:avLst/>
          </a:prstGeom>
          <a:noFill/>
        </p:spPr>
        <p:txBody>
          <a:bodyPr wrap="none" rtlCol="0">
            <a:spAutoFit/>
          </a:bodyPr>
          <a:lstStyle/>
          <a:p>
            <a:r>
              <a:rPr lang="en-US" dirty="0">
                <a:solidFill>
                  <a:schemeClr val="tx1">
                    <a:lumMod val="60000"/>
                    <a:lumOff val="40000"/>
                  </a:schemeClr>
                </a:solidFill>
              </a:rPr>
              <a:t>45%</a:t>
            </a:r>
          </a:p>
        </p:txBody>
      </p:sp>
      <p:cxnSp>
        <p:nvCxnSpPr>
          <p:cNvPr id="21" name="Straight Connector 20">
            <a:extLst>
              <a:ext uri="{FF2B5EF4-FFF2-40B4-BE49-F238E27FC236}">
                <a16:creationId xmlns:a16="http://schemas.microsoft.com/office/drawing/2014/main" id="{D98C61AC-BBB5-0D45-B392-190E7861BE3E}"/>
              </a:ext>
            </a:extLst>
          </p:cNvPr>
          <p:cNvCxnSpPr>
            <a:cxnSpLocks/>
          </p:cNvCxnSpPr>
          <p:nvPr/>
        </p:nvCxnSpPr>
        <p:spPr>
          <a:xfrm>
            <a:off x="3183556" y="3170638"/>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6396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Results: Topic Control</a:t>
            </a:r>
          </a:p>
        </p:txBody>
      </p:sp>
      <p:sp>
        <p:nvSpPr>
          <p:cNvPr id="18" name="TextBox 17">
            <a:extLst>
              <a:ext uri="{FF2B5EF4-FFF2-40B4-BE49-F238E27FC236}">
                <a16:creationId xmlns:a16="http://schemas.microsoft.com/office/drawing/2014/main" id="{3BB225C1-1CBC-AB45-A4E5-43999E6853F6}"/>
              </a:ext>
            </a:extLst>
          </p:cNvPr>
          <p:cNvSpPr txBox="1"/>
          <p:nvPr/>
        </p:nvSpPr>
        <p:spPr>
          <a:xfrm>
            <a:off x="2767263" y="1590503"/>
            <a:ext cx="9011653" cy="830997"/>
          </a:xfrm>
          <a:prstGeom prst="rect">
            <a:avLst/>
          </a:prstGeom>
          <a:noFill/>
        </p:spPr>
        <p:txBody>
          <a:bodyPr wrap="square" rtlCol="0">
            <a:spAutoFit/>
          </a:bodyPr>
          <a:lstStyle/>
          <a:p>
            <a:pPr algn="ctr"/>
            <a:r>
              <a:rPr lang="en-US" sz="4800" dirty="0"/>
              <a:t>Generate Text (</a:t>
            </a:r>
            <a:r>
              <a:rPr lang="en-US" sz="4800" b="1" dirty="0"/>
              <a:t>Varied Topics</a:t>
            </a:r>
            <a:r>
              <a:rPr lang="en-US" sz="4800" dirty="0"/>
              <a:t>):</a:t>
            </a:r>
            <a:endParaRPr lang="en-US" sz="2400" i="1" u="sng" dirty="0"/>
          </a:p>
        </p:txBody>
      </p:sp>
      <p:sp>
        <p:nvSpPr>
          <p:cNvPr id="19" name="TextBox 18">
            <a:extLst>
              <a:ext uri="{FF2B5EF4-FFF2-40B4-BE49-F238E27FC236}">
                <a16:creationId xmlns:a16="http://schemas.microsoft.com/office/drawing/2014/main" id="{A7942F1D-24DB-894A-98CF-668B7FD04037}"/>
              </a:ext>
            </a:extLst>
          </p:cNvPr>
          <p:cNvSpPr txBox="1"/>
          <p:nvPr/>
        </p:nvSpPr>
        <p:spPr>
          <a:xfrm>
            <a:off x="5496144" y="2904982"/>
            <a:ext cx="3638112" cy="424732"/>
          </a:xfrm>
          <a:prstGeom prst="rect">
            <a:avLst/>
          </a:prstGeom>
          <a:noFill/>
        </p:spPr>
        <p:txBody>
          <a:bodyPr wrap="none" rtlCol="0">
            <a:spAutoFit/>
          </a:bodyPr>
          <a:lstStyle/>
          <a:p>
            <a:r>
              <a:rPr lang="en-US" dirty="0"/>
              <a:t>% on topic, human evaluations</a:t>
            </a:r>
          </a:p>
        </p:txBody>
      </p:sp>
      <p:sp>
        <p:nvSpPr>
          <p:cNvPr id="20" name="Rectangle 19">
            <a:extLst>
              <a:ext uri="{FF2B5EF4-FFF2-40B4-BE49-F238E27FC236}">
                <a16:creationId xmlns:a16="http://schemas.microsoft.com/office/drawing/2014/main" id="{F3098D87-0AD2-304A-9625-A007FAA4E955}"/>
              </a:ext>
            </a:extLst>
          </p:cNvPr>
          <p:cNvSpPr/>
          <p:nvPr/>
        </p:nvSpPr>
        <p:spPr>
          <a:xfrm>
            <a:off x="3183556" y="3402576"/>
            <a:ext cx="822960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2" name="Rectangle 21">
            <a:extLst>
              <a:ext uri="{FF2B5EF4-FFF2-40B4-BE49-F238E27FC236}">
                <a16:creationId xmlns:a16="http://schemas.microsoft.com/office/drawing/2014/main" id="{E9C9FB9A-751E-EB40-8630-FC914A92537A}"/>
              </a:ext>
            </a:extLst>
          </p:cNvPr>
          <p:cNvSpPr/>
          <p:nvPr/>
        </p:nvSpPr>
        <p:spPr>
          <a:xfrm>
            <a:off x="3183556" y="4303463"/>
            <a:ext cx="5001768"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3" name="TextBox 22">
            <a:extLst>
              <a:ext uri="{FF2B5EF4-FFF2-40B4-BE49-F238E27FC236}">
                <a16:creationId xmlns:a16="http://schemas.microsoft.com/office/drawing/2014/main" id="{7C930361-57EA-BA4A-9DD4-76C60449826E}"/>
              </a:ext>
            </a:extLst>
          </p:cNvPr>
          <p:cNvSpPr txBox="1"/>
          <p:nvPr/>
        </p:nvSpPr>
        <p:spPr>
          <a:xfrm>
            <a:off x="11413156" y="3567091"/>
            <a:ext cx="665567" cy="424732"/>
          </a:xfrm>
          <a:prstGeom prst="rect">
            <a:avLst/>
          </a:prstGeom>
          <a:noFill/>
        </p:spPr>
        <p:txBody>
          <a:bodyPr wrap="none" rtlCol="0">
            <a:spAutoFit/>
          </a:bodyPr>
          <a:lstStyle/>
          <a:p>
            <a:r>
              <a:rPr lang="en-US" dirty="0">
                <a:solidFill>
                  <a:srgbClr val="4472C4"/>
                </a:solidFill>
              </a:rPr>
              <a:t>74%</a:t>
            </a:r>
          </a:p>
        </p:txBody>
      </p:sp>
      <p:sp>
        <p:nvSpPr>
          <p:cNvPr id="24" name="TextBox 23">
            <a:extLst>
              <a:ext uri="{FF2B5EF4-FFF2-40B4-BE49-F238E27FC236}">
                <a16:creationId xmlns:a16="http://schemas.microsoft.com/office/drawing/2014/main" id="{71217498-ECC5-9F46-9052-88051A59CB1F}"/>
              </a:ext>
            </a:extLst>
          </p:cNvPr>
          <p:cNvSpPr txBox="1"/>
          <p:nvPr/>
        </p:nvSpPr>
        <p:spPr>
          <a:xfrm>
            <a:off x="8185324" y="4467978"/>
            <a:ext cx="665567" cy="424732"/>
          </a:xfrm>
          <a:prstGeom prst="rect">
            <a:avLst/>
          </a:prstGeom>
          <a:noFill/>
        </p:spPr>
        <p:txBody>
          <a:bodyPr wrap="none" rtlCol="0">
            <a:spAutoFit/>
          </a:bodyPr>
          <a:lstStyle/>
          <a:p>
            <a:r>
              <a:rPr lang="en-US" dirty="0">
                <a:solidFill>
                  <a:schemeClr val="tx1">
                    <a:lumMod val="60000"/>
                    <a:lumOff val="40000"/>
                  </a:schemeClr>
                </a:solidFill>
              </a:rPr>
              <a:t>45%</a:t>
            </a:r>
          </a:p>
        </p:txBody>
      </p:sp>
      <p:sp>
        <p:nvSpPr>
          <p:cNvPr id="25" name="TextBox 24">
            <a:extLst>
              <a:ext uri="{FF2B5EF4-FFF2-40B4-BE49-F238E27FC236}">
                <a16:creationId xmlns:a16="http://schemas.microsoft.com/office/drawing/2014/main" id="{8B92A356-4179-9A42-8628-E867D450CF3B}"/>
              </a:ext>
            </a:extLst>
          </p:cNvPr>
          <p:cNvSpPr txBox="1"/>
          <p:nvPr/>
        </p:nvSpPr>
        <p:spPr>
          <a:xfrm>
            <a:off x="5496144" y="5457497"/>
            <a:ext cx="4415761" cy="424732"/>
          </a:xfrm>
          <a:prstGeom prst="rect">
            <a:avLst/>
          </a:prstGeom>
          <a:noFill/>
        </p:spPr>
        <p:txBody>
          <a:bodyPr wrap="none" rtlCol="0">
            <a:spAutoFit/>
          </a:bodyPr>
          <a:lstStyle/>
          <a:p>
            <a:r>
              <a:rPr lang="en-US" dirty="0"/>
              <a:t>Avg. fluency (1-5), human evaluations</a:t>
            </a:r>
          </a:p>
        </p:txBody>
      </p:sp>
      <p:sp>
        <p:nvSpPr>
          <p:cNvPr id="26" name="Rectangle 25">
            <a:extLst>
              <a:ext uri="{FF2B5EF4-FFF2-40B4-BE49-F238E27FC236}">
                <a16:creationId xmlns:a16="http://schemas.microsoft.com/office/drawing/2014/main" id="{81046469-42D1-B243-95A5-5A3E6C4E2571}"/>
              </a:ext>
            </a:extLst>
          </p:cNvPr>
          <p:cNvSpPr/>
          <p:nvPr/>
        </p:nvSpPr>
        <p:spPr>
          <a:xfrm>
            <a:off x="3183556" y="5955091"/>
            <a:ext cx="7607808"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8" name="Rectangle 27">
            <a:extLst>
              <a:ext uri="{FF2B5EF4-FFF2-40B4-BE49-F238E27FC236}">
                <a16:creationId xmlns:a16="http://schemas.microsoft.com/office/drawing/2014/main" id="{EA8FC934-7A05-C04F-95CF-42F3738D5BC1}"/>
              </a:ext>
            </a:extLst>
          </p:cNvPr>
          <p:cNvSpPr/>
          <p:nvPr/>
        </p:nvSpPr>
        <p:spPr>
          <a:xfrm>
            <a:off x="3183556" y="6855978"/>
            <a:ext cx="740664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9" name="TextBox 28">
            <a:extLst>
              <a:ext uri="{FF2B5EF4-FFF2-40B4-BE49-F238E27FC236}">
                <a16:creationId xmlns:a16="http://schemas.microsoft.com/office/drawing/2014/main" id="{D6C3BD93-3F12-9B4E-AE48-3F2A74847CC4}"/>
              </a:ext>
            </a:extLst>
          </p:cNvPr>
          <p:cNvSpPr txBox="1"/>
          <p:nvPr/>
        </p:nvSpPr>
        <p:spPr>
          <a:xfrm>
            <a:off x="10791364" y="6119606"/>
            <a:ext cx="678391" cy="424732"/>
          </a:xfrm>
          <a:prstGeom prst="rect">
            <a:avLst/>
          </a:prstGeom>
          <a:noFill/>
        </p:spPr>
        <p:txBody>
          <a:bodyPr wrap="none" rtlCol="0">
            <a:spAutoFit/>
          </a:bodyPr>
          <a:lstStyle/>
          <a:p>
            <a:r>
              <a:rPr lang="en-US" dirty="0">
                <a:solidFill>
                  <a:srgbClr val="4472C4"/>
                </a:solidFill>
              </a:rPr>
              <a:t>4.16</a:t>
            </a:r>
          </a:p>
        </p:txBody>
      </p:sp>
      <p:sp>
        <p:nvSpPr>
          <p:cNvPr id="30" name="TextBox 29">
            <a:extLst>
              <a:ext uri="{FF2B5EF4-FFF2-40B4-BE49-F238E27FC236}">
                <a16:creationId xmlns:a16="http://schemas.microsoft.com/office/drawing/2014/main" id="{A87B3000-66C7-C548-AD93-80BE7F318285}"/>
              </a:ext>
            </a:extLst>
          </p:cNvPr>
          <p:cNvSpPr txBox="1"/>
          <p:nvPr/>
        </p:nvSpPr>
        <p:spPr>
          <a:xfrm>
            <a:off x="10590196" y="7020493"/>
            <a:ext cx="678391" cy="424732"/>
          </a:xfrm>
          <a:prstGeom prst="rect">
            <a:avLst/>
          </a:prstGeom>
          <a:noFill/>
        </p:spPr>
        <p:txBody>
          <a:bodyPr wrap="none" rtlCol="0">
            <a:spAutoFit/>
          </a:bodyPr>
          <a:lstStyle/>
          <a:p>
            <a:r>
              <a:rPr lang="en-US" dirty="0">
                <a:solidFill>
                  <a:schemeClr val="tx1">
                    <a:lumMod val="60000"/>
                    <a:lumOff val="40000"/>
                  </a:schemeClr>
                </a:solidFill>
              </a:rPr>
              <a:t>4.05</a:t>
            </a:r>
          </a:p>
        </p:txBody>
      </p:sp>
      <p:cxnSp>
        <p:nvCxnSpPr>
          <p:cNvPr id="21" name="Straight Connector 20">
            <a:extLst>
              <a:ext uri="{FF2B5EF4-FFF2-40B4-BE49-F238E27FC236}">
                <a16:creationId xmlns:a16="http://schemas.microsoft.com/office/drawing/2014/main" id="{D98C61AC-BBB5-0D45-B392-190E7861BE3E}"/>
              </a:ext>
            </a:extLst>
          </p:cNvPr>
          <p:cNvCxnSpPr>
            <a:cxnSpLocks/>
          </p:cNvCxnSpPr>
          <p:nvPr/>
        </p:nvCxnSpPr>
        <p:spPr>
          <a:xfrm>
            <a:off x="3183556" y="3170638"/>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B6ABFF7-781A-A945-96AF-9AABD09CDB41}"/>
              </a:ext>
            </a:extLst>
          </p:cNvPr>
          <p:cNvCxnSpPr>
            <a:cxnSpLocks/>
          </p:cNvCxnSpPr>
          <p:nvPr/>
        </p:nvCxnSpPr>
        <p:spPr>
          <a:xfrm>
            <a:off x="3183556" y="5723153"/>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1389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6" name="Rectangle 5">
            <a:extLst>
              <a:ext uri="{FF2B5EF4-FFF2-40B4-BE49-F238E27FC236}">
                <a16:creationId xmlns:a16="http://schemas.microsoft.com/office/drawing/2014/main" id="{0BB3E693-5D04-B140-9C47-6E2063DAFD35}"/>
              </a:ext>
            </a:extLst>
          </p:cNvPr>
          <p:cNvSpPr/>
          <p:nvPr/>
        </p:nvSpPr>
        <p:spPr>
          <a:xfrm>
            <a:off x="1119522" y="2137718"/>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142258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spTree>
    <p:extLst>
      <p:ext uri="{BB962C8B-B14F-4D97-AF65-F5344CB8AC3E}">
        <p14:creationId xmlns:p14="http://schemas.microsoft.com/office/powerpoint/2010/main" val="11163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a:t>
            </a:r>
            <a:br>
              <a:rPr lang="en-US" sz="4800" dirty="0"/>
            </a:br>
            <a:endParaRPr lang="en-US" sz="2400" u="sng"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DA5C00-20F1-D44E-BD96-E8E4FEF23735}"/>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8" name="TextBox 7">
                <a:extLst>
                  <a:ext uri="{FF2B5EF4-FFF2-40B4-BE49-F238E27FC236}">
                    <a16:creationId xmlns:a16="http://schemas.microsoft.com/office/drawing/2014/main" id="{33DA5C00-20F1-D44E-BD96-E8E4FEF23735}"/>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21891124-7758-BB4A-A1D7-952E6DC30B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316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100231161"/>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9"/>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0"/>
            <a:srcRect b="5953"/>
            <a:stretch/>
          </p:blipFill>
          <p:spPr>
            <a:xfrm>
              <a:off x="2650309" y="5775932"/>
              <a:ext cx="1970220" cy="1852939"/>
            </a:xfrm>
            <a:prstGeom prst="rect">
              <a:avLst/>
            </a:prstGeom>
          </p:spPr>
        </p:pic>
      </p:grp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381927459"/>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4"/>
                <a:stretch>
                  <a:fillRect l="-3650" t="-4918" r="-4380" b="-14754"/>
                </a:stretch>
              </a:blipFill>
            </p:spPr>
            <p:txBody>
              <a:bodyPr/>
              <a:lstStyle/>
              <a:p>
                <a:r>
                  <a:rPr lang="en-US">
                    <a:noFill/>
                  </a:rPr>
                  <a:t> </a:t>
                </a:r>
              </a:p>
            </p:txBody>
          </p:sp>
        </mc:Fallback>
      </mc:AlternateContent>
      <p:graphicFrame>
        <p:nvGraphicFramePr>
          <p:cNvPr id="38" name="Table 20">
            <a:extLst>
              <a:ext uri="{FF2B5EF4-FFF2-40B4-BE49-F238E27FC236}">
                <a16:creationId xmlns:a16="http://schemas.microsoft.com/office/drawing/2014/main" id="{3D400540-6BE5-2D46-A673-B3A04A3ADD04}"/>
              </a:ext>
            </a:extLst>
          </p:cNvPr>
          <p:cNvGraphicFramePr>
            <a:graphicFrameLocks noGrp="1"/>
          </p:cNvGraphicFramePr>
          <p:nvPr>
            <p:extLst>
              <p:ext uri="{D42A27DB-BD31-4B8C-83A1-F6EECF244321}">
                <p14:modId xmlns:p14="http://schemas.microsoft.com/office/powerpoint/2010/main" val="2380498956"/>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39" name="Table 8">
            <a:extLst>
              <a:ext uri="{FF2B5EF4-FFF2-40B4-BE49-F238E27FC236}">
                <a16:creationId xmlns:a16="http://schemas.microsoft.com/office/drawing/2014/main" id="{0F3934BB-A9A5-B241-8741-273140C3D5A8}"/>
              </a:ext>
            </a:extLst>
          </p:cNvPr>
          <p:cNvGraphicFramePr>
            <a:graphicFrameLocks noGrp="1"/>
          </p:cNvGraphicFramePr>
          <p:nvPr>
            <p:extLst>
              <p:ext uri="{D42A27DB-BD31-4B8C-83A1-F6EECF244321}">
                <p14:modId xmlns:p14="http://schemas.microsoft.com/office/powerpoint/2010/main" val="1114165358"/>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pic>
        <p:nvPicPr>
          <p:cNvPr id="40" name="Picture 2">
            <a:extLst>
              <a:ext uri="{FF2B5EF4-FFF2-40B4-BE49-F238E27FC236}">
                <a16:creationId xmlns:a16="http://schemas.microsoft.com/office/drawing/2014/main" id="{A4995FFF-CE71-2E42-925C-A163963A45F1}"/>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928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966126984"/>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9"/>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0"/>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0"/>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1"/>
            <a:srcRect b="5953"/>
            <a:stretch/>
          </p:blipFill>
          <p:spPr>
            <a:xfrm>
              <a:off x="2650309" y="5775932"/>
              <a:ext cx="1970220" cy="1852939"/>
            </a:xfrm>
            <a:prstGeom prst="rect">
              <a:avLst/>
            </a:prstGeom>
          </p:spPr>
        </p:pic>
      </p:grp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1679614157"/>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5"/>
                <a:stretch>
                  <a:fillRect l="-3650" t="-4918" r="-4380" b="-14754"/>
                </a:stretch>
              </a:blipFill>
            </p:spPr>
            <p:txBody>
              <a:bodyPr/>
              <a:lstStyle/>
              <a:p>
                <a:r>
                  <a:rPr lang="en-US">
                    <a:noFill/>
                  </a:rPr>
                  <a:t> </a:t>
                </a:r>
              </a:p>
            </p:txBody>
          </p:sp>
        </mc:Fallback>
      </mc:AlternateContent>
      <p:graphicFrame>
        <p:nvGraphicFramePr>
          <p:cNvPr id="38" name="Table 20">
            <a:extLst>
              <a:ext uri="{FF2B5EF4-FFF2-40B4-BE49-F238E27FC236}">
                <a16:creationId xmlns:a16="http://schemas.microsoft.com/office/drawing/2014/main" id="{89B1E8F8-D10B-BD44-AB06-B0BD1A926D5C}"/>
              </a:ext>
            </a:extLst>
          </p:cNvPr>
          <p:cNvGraphicFramePr>
            <a:graphicFrameLocks noGrp="1"/>
          </p:cNvGraphicFramePr>
          <p:nvPr>
            <p:extLst>
              <p:ext uri="{D42A27DB-BD31-4B8C-83A1-F6EECF244321}">
                <p14:modId xmlns:p14="http://schemas.microsoft.com/office/powerpoint/2010/main" val="3488827481"/>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39" name="Table 8">
            <a:extLst>
              <a:ext uri="{FF2B5EF4-FFF2-40B4-BE49-F238E27FC236}">
                <a16:creationId xmlns:a16="http://schemas.microsoft.com/office/drawing/2014/main" id="{4638418B-D1A2-C84E-840F-C07017A46807}"/>
              </a:ext>
            </a:extLst>
          </p:cNvPr>
          <p:cNvGraphicFramePr>
            <a:graphicFrameLocks noGrp="1"/>
          </p:cNvGraphicFramePr>
          <p:nvPr>
            <p:extLst>
              <p:ext uri="{D42A27DB-BD31-4B8C-83A1-F6EECF244321}">
                <p14:modId xmlns:p14="http://schemas.microsoft.com/office/powerpoint/2010/main" val="1192433536"/>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pic>
        <p:nvPicPr>
          <p:cNvPr id="40" name="Picture 2">
            <a:extLst>
              <a:ext uri="{FF2B5EF4-FFF2-40B4-BE49-F238E27FC236}">
                <a16:creationId xmlns:a16="http://schemas.microsoft.com/office/drawing/2014/main" id="{A915DADC-4D79-134B-A45B-5B99D8010692}"/>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244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1411400956"/>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9"/>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0"/>
            <a:srcRect b="5953"/>
            <a:stretch/>
          </p:blipFill>
          <p:spPr>
            <a:xfrm>
              <a:off x="2650309" y="5775932"/>
              <a:ext cx="1970220" cy="1852939"/>
            </a:xfrm>
            <a:prstGeom prst="rect">
              <a:avLst/>
            </a:prstGeom>
          </p:spPr>
        </p:pic>
      </p:grp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1710710689"/>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4"/>
                <a:stretch>
                  <a:fillRect l="-3650" t="-4918" r="-4380" b="-14754"/>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E34CF8D2-DB65-184E-A04B-D7CA650E0C95}"/>
              </a:ext>
            </a:extLst>
          </p:cNvPr>
          <p:cNvSpPr txBox="1"/>
          <p:nvPr/>
        </p:nvSpPr>
        <p:spPr>
          <a:xfrm>
            <a:off x="1670930" y="1552560"/>
            <a:ext cx="11412882" cy="830997"/>
          </a:xfrm>
          <a:prstGeom prst="rect">
            <a:avLst/>
          </a:prstGeom>
          <a:noFill/>
        </p:spPr>
        <p:txBody>
          <a:bodyPr wrap="square" rtlCol="0">
            <a:spAutoFit/>
          </a:bodyPr>
          <a:lstStyle/>
          <a:p>
            <a:pPr algn="ctr"/>
            <a:r>
              <a:rPr lang="en-US" sz="4800" dirty="0"/>
              <a:t>Generate Text (</a:t>
            </a:r>
            <a:r>
              <a:rPr lang="en-US" sz="4800" b="1" dirty="0"/>
              <a:t>Formal Style, Math Topic</a:t>
            </a:r>
            <a:r>
              <a:rPr lang="en-US" sz="4800" dirty="0"/>
              <a:t>):</a:t>
            </a:r>
            <a:endParaRPr lang="en-US" sz="2400" i="1" u="sng" dirty="0"/>
          </a:p>
        </p:txBody>
      </p:sp>
      <p:grpSp>
        <p:nvGrpSpPr>
          <p:cNvPr id="44" name="Group 43">
            <a:extLst>
              <a:ext uri="{FF2B5EF4-FFF2-40B4-BE49-F238E27FC236}">
                <a16:creationId xmlns:a16="http://schemas.microsoft.com/office/drawing/2014/main" id="{6BE90257-0D41-B142-AD30-682043F1832E}"/>
              </a:ext>
            </a:extLst>
          </p:cNvPr>
          <p:cNvGrpSpPr/>
          <p:nvPr/>
        </p:nvGrpSpPr>
        <p:grpSpPr>
          <a:xfrm>
            <a:off x="10996005" y="4912403"/>
            <a:ext cx="1693881" cy="1716395"/>
            <a:chOff x="10931975" y="2233771"/>
            <a:chExt cx="1693881" cy="1716395"/>
          </a:xfrm>
        </p:grpSpPr>
        <p:pic>
          <p:nvPicPr>
            <p:cNvPr id="50" name="Picture 10" descr="Thought Bubble transparent PNG - StickPNG">
              <a:extLst>
                <a:ext uri="{FF2B5EF4-FFF2-40B4-BE49-F238E27FC236}">
                  <a16:creationId xmlns:a16="http://schemas.microsoft.com/office/drawing/2014/main" id="{8B524613-BD19-0142-A090-D8DA871E60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4A7C188-D60F-0645-96DD-4EF5A86E367A}"/>
                    </a:ext>
                  </a:extLst>
                </p:cNvPr>
                <p:cNvSpPr txBox="1"/>
                <p:nvPr/>
              </p:nvSpPr>
              <p:spPr>
                <a:xfrm>
                  <a:off x="11395412" y="2362493"/>
                  <a:ext cx="76700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5400" i="1" smtClean="0">
                            <a:latin typeface="Cambria Math" panose="02040503050406030204" pitchFamily="18" charset="0"/>
                          </a:rPr>
                          <m:t>𝜋</m:t>
                        </m:r>
                      </m:oMath>
                    </m:oMathPara>
                  </a14:m>
                  <a:endParaRPr lang="en-US" sz="5400" dirty="0"/>
                </a:p>
              </p:txBody>
            </p:sp>
          </mc:Choice>
          <mc:Fallback xmlns="">
            <p:sp>
              <p:nvSpPr>
                <p:cNvPr id="51" name="TextBox 50">
                  <a:extLst>
                    <a:ext uri="{FF2B5EF4-FFF2-40B4-BE49-F238E27FC236}">
                      <a16:creationId xmlns:a16="http://schemas.microsoft.com/office/drawing/2014/main" id="{14A7C188-D60F-0645-96DD-4EF5A86E367A}"/>
                    </a:ext>
                  </a:extLst>
                </p:cNvPr>
                <p:cNvSpPr txBox="1">
                  <a:spLocks noRot="1" noChangeAspect="1" noMove="1" noResize="1" noEditPoints="1" noAdjustHandles="1" noChangeArrowheads="1" noChangeShapeType="1" noTextEdit="1"/>
                </p:cNvSpPr>
                <p:nvPr/>
              </p:nvSpPr>
              <p:spPr>
                <a:xfrm>
                  <a:off x="11395412" y="2362493"/>
                  <a:ext cx="767005" cy="923330"/>
                </a:xfrm>
                <a:prstGeom prst="rect">
                  <a:avLst/>
                </a:prstGeom>
                <a:blipFill>
                  <a:blip r:embed="rId16"/>
                  <a:stretch>
                    <a:fillRect/>
                  </a:stretch>
                </a:blipFill>
              </p:spPr>
              <p:txBody>
                <a:bodyPr/>
                <a:lstStyle/>
                <a:p>
                  <a:r>
                    <a:rPr lang="en-US">
                      <a:noFill/>
                    </a:rPr>
                    <a:t> </a:t>
                  </a:r>
                </a:p>
              </p:txBody>
            </p:sp>
          </mc:Fallback>
        </mc:AlternateContent>
      </p:grpSp>
      <p:graphicFrame>
        <p:nvGraphicFramePr>
          <p:cNvPr id="52" name="Table 20">
            <a:extLst>
              <a:ext uri="{FF2B5EF4-FFF2-40B4-BE49-F238E27FC236}">
                <a16:creationId xmlns:a16="http://schemas.microsoft.com/office/drawing/2014/main" id="{DCD87AF5-972C-EC43-9FFC-166EEE5810AD}"/>
              </a:ext>
            </a:extLst>
          </p:cNvPr>
          <p:cNvGraphicFramePr>
            <a:graphicFrameLocks noGrp="1"/>
          </p:cNvGraphicFramePr>
          <p:nvPr>
            <p:extLst>
              <p:ext uri="{D42A27DB-BD31-4B8C-83A1-F6EECF244321}">
                <p14:modId xmlns:p14="http://schemas.microsoft.com/office/powerpoint/2010/main" val="3172180053"/>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53" name="Table 8">
            <a:extLst>
              <a:ext uri="{FF2B5EF4-FFF2-40B4-BE49-F238E27FC236}">
                <a16:creationId xmlns:a16="http://schemas.microsoft.com/office/drawing/2014/main" id="{7ED7E6DE-5AA6-FE44-85A6-72DD085542CF}"/>
              </a:ext>
            </a:extLst>
          </p:cNvPr>
          <p:cNvGraphicFramePr>
            <a:graphicFrameLocks noGrp="1"/>
          </p:cNvGraphicFramePr>
          <p:nvPr>
            <p:extLst>
              <p:ext uri="{D42A27DB-BD31-4B8C-83A1-F6EECF244321}">
                <p14:modId xmlns:p14="http://schemas.microsoft.com/office/powerpoint/2010/main" val="659303452"/>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pic>
        <p:nvPicPr>
          <p:cNvPr id="39" name="Picture 2">
            <a:extLst>
              <a:ext uri="{FF2B5EF4-FFF2-40B4-BE49-F238E27FC236}">
                <a16:creationId xmlns:a16="http://schemas.microsoft.com/office/drawing/2014/main" id="{3C1751FE-01EC-E04B-83FC-44F0B0775E76}"/>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0224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9"/>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0"/>
            <a:srcRect b="5953"/>
            <a:stretch/>
          </p:blipFill>
          <p:spPr>
            <a:xfrm>
              <a:off x="2650309" y="5775932"/>
              <a:ext cx="1970220" cy="1852939"/>
            </a:xfrm>
            <a:prstGeom prst="rect">
              <a:avLst/>
            </a:prstGeom>
          </p:spPr>
        </p:pic>
      </p:grpSp>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4"/>
                <a:stretch>
                  <a:fillRect l="-3650" t="-4918" r="-4380" b="-14754"/>
                </a:stretch>
              </a:blipFill>
            </p:spPr>
            <p:txBody>
              <a:bodyPr/>
              <a:lstStyle/>
              <a:p>
                <a:r>
                  <a:rPr lang="en-US">
                    <a:noFill/>
                  </a:rPr>
                  <a:t> </a:t>
                </a:r>
              </a:p>
            </p:txBody>
          </p:sp>
        </mc:Fallback>
      </mc:AlternateContent>
      <p:pic>
        <p:nvPicPr>
          <p:cNvPr id="40" name="Picture 39" descr="Icon&#10;&#10;Description automatically generated">
            <a:extLst>
              <a:ext uri="{FF2B5EF4-FFF2-40B4-BE49-F238E27FC236}">
                <a16:creationId xmlns:a16="http://schemas.microsoft.com/office/drawing/2014/main" id="{A9AA4BF4-DAC9-4C49-B162-585D62EBD704}"/>
              </a:ext>
            </a:extLst>
          </p:cNvPr>
          <p:cNvPicPr>
            <a:picLocks noChangeAspect="1"/>
          </p:cNvPicPr>
          <p:nvPr/>
        </p:nvPicPr>
        <p:blipFill>
          <a:blip r:embed="rId15"/>
          <a:stretch>
            <a:fillRect/>
          </a:stretch>
        </p:blipFill>
        <p:spPr>
          <a:xfrm>
            <a:off x="12259788" y="6408086"/>
            <a:ext cx="950976" cy="939416"/>
          </a:xfrm>
          <a:prstGeom prst="rect">
            <a:avLst/>
          </a:prstGeom>
        </p:spPr>
      </p:pic>
      <p:sp>
        <p:nvSpPr>
          <p:cNvPr id="42" name="TextBox 41">
            <a:extLst>
              <a:ext uri="{FF2B5EF4-FFF2-40B4-BE49-F238E27FC236}">
                <a16:creationId xmlns:a16="http://schemas.microsoft.com/office/drawing/2014/main" id="{E34CF8D2-DB65-184E-A04B-D7CA650E0C95}"/>
              </a:ext>
            </a:extLst>
          </p:cNvPr>
          <p:cNvSpPr txBox="1"/>
          <p:nvPr/>
        </p:nvSpPr>
        <p:spPr>
          <a:xfrm>
            <a:off x="1670930" y="1552560"/>
            <a:ext cx="11412882" cy="830997"/>
          </a:xfrm>
          <a:prstGeom prst="rect">
            <a:avLst/>
          </a:prstGeom>
          <a:noFill/>
        </p:spPr>
        <p:txBody>
          <a:bodyPr wrap="square" rtlCol="0">
            <a:spAutoFit/>
          </a:bodyPr>
          <a:lstStyle/>
          <a:p>
            <a:pPr algn="ctr"/>
            <a:r>
              <a:rPr lang="en-US" sz="4800" dirty="0"/>
              <a:t>Generate Text (</a:t>
            </a:r>
            <a:r>
              <a:rPr lang="en-US" sz="4800" b="1" dirty="0"/>
              <a:t>Formal Style, Math Topic</a:t>
            </a:r>
            <a:r>
              <a:rPr lang="en-US" sz="4800" dirty="0"/>
              <a:t>):</a:t>
            </a:r>
            <a:endParaRPr lang="en-US" sz="2400" i="1" u="sng" dirty="0"/>
          </a:p>
        </p:txBody>
      </p:sp>
      <p:grpSp>
        <p:nvGrpSpPr>
          <p:cNvPr id="44" name="Group 43">
            <a:extLst>
              <a:ext uri="{FF2B5EF4-FFF2-40B4-BE49-F238E27FC236}">
                <a16:creationId xmlns:a16="http://schemas.microsoft.com/office/drawing/2014/main" id="{6BE90257-0D41-B142-AD30-682043F1832E}"/>
              </a:ext>
            </a:extLst>
          </p:cNvPr>
          <p:cNvGrpSpPr/>
          <p:nvPr/>
        </p:nvGrpSpPr>
        <p:grpSpPr>
          <a:xfrm>
            <a:off x="10996005" y="4912403"/>
            <a:ext cx="1693881" cy="1716395"/>
            <a:chOff x="10931975" y="2233771"/>
            <a:chExt cx="1693881" cy="1716395"/>
          </a:xfrm>
        </p:grpSpPr>
        <p:pic>
          <p:nvPicPr>
            <p:cNvPr id="50" name="Picture 10" descr="Thought Bubble transparent PNG - StickPNG">
              <a:extLst>
                <a:ext uri="{FF2B5EF4-FFF2-40B4-BE49-F238E27FC236}">
                  <a16:creationId xmlns:a16="http://schemas.microsoft.com/office/drawing/2014/main" id="{8B524613-BD19-0142-A090-D8DA871E60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4A7C188-D60F-0645-96DD-4EF5A86E367A}"/>
                    </a:ext>
                  </a:extLst>
                </p:cNvPr>
                <p:cNvSpPr txBox="1"/>
                <p:nvPr/>
              </p:nvSpPr>
              <p:spPr>
                <a:xfrm>
                  <a:off x="11395412" y="2362493"/>
                  <a:ext cx="76700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5400" i="1" smtClean="0">
                            <a:latin typeface="Cambria Math" panose="02040503050406030204" pitchFamily="18" charset="0"/>
                          </a:rPr>
                          <m:t>𝜋</m:t>
                        </m:r>
                      </m:oMath>
                    </m:oMathPara>
                  </a14:m>
                  <a:endParaRPr lang="en-US" sz="5400" dirty="0"/>
                </a:p>
              </p:txBody>
            </p:sp>
          </mc:Choice>
          <mc:Fallback xmlns="">
            <p:sp>
              <p:nvSpPr>
                <p:cNvPr id="51" name="TextBox 50">
                  <a:extLst>
                    <a:ext uri="{FF2B5EF4-FFF2-40B4-BE49-F238E27FC236}">
                      <a16:creationId xmlns:a16="http://schemas.microsoft.com/office/drawing/2014/main" id="{14A7C188-D60F-0645-96DD-4EF5A86E367A}"/>
                    </a:ext>
                  </a:extLst>
                </p:cNvPr>
                <p:cNvSpPr txBox="1">
                  <a:spLocks noRot="1" noChangeAspect="1" noMove="1" noResize="1" noEditPoints="1" noAdjustHandles="1" noChangeArrowheads="1" noChangeShapeType="1" noTextEdit="1"/>
                </p:cNvSpPr>
                <p:nvPr/>
              </p:nvSpPr>
              <p:spPr>
                <a:xfrm>
                  <a:off x="11395412" y="2362493"/>
                  <a:ext cx="767005" cy="923330"/>
                </a:xfrm>
                <a:prstGeom prst="rect">
                  <a:avLst/>
                </a:prstGeom>
                <a:blipFill>
                  <a:blip r:embed="rId18"/>
                  <a:stretch>
                    <a:fillRect/>
                  </a:stretch>
                </a:blipFill>
              </p:spPr>
              <p:txBody>
                <a:bodyPr/>
                <a:lstStyle/>
                <a:p>
                  <a:r>
                    <a:rPr lang="en-US">
                      <a:noFill/>
                    </a:rPr>
                    <a:t> </a:t>
                  </a:r>
                </a:p>
              </p:txBody>
            </p:sp>
          </mc:Fallback>
        </mc:AlternateContent>
      </p:grpSp>
      <p:pic>
        <p:nvPicPr>
          <p:cNvPr id="45" name="Picture 2">
            <a:extLst>
              <a:ext uri="{FF2B5EF4-FFF2-40B4-BE49-F238E27FC236}">
                <a16:creationId xmlns:a16="http://schemas.microsoft.com/office/drawing/2014/main" id="{BD0ED5D7-68DA-0C43-A4BB-3F0313ACC92A}"/>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3" name="Table 9">
            <a:extLst>
              <a:ext uri="{FF2B5EF4-FFF2-40B4-BE49-F238E27FC236}">
                <a16:creationId xmlns:a16="http://schemas.microsoft.com/office/drawing/2014/main" id="{643DE693-7DFE-F943-8CBC-3929DF5A0307}"/>
              </a:ext>
            </a:extLst>
          </p:cNvPr>
          <p:cNvGraphicFramePr>
            <a:graphicFrameLocks noGrp="1"/>
          </p:cNvGraphicFramePr>
          <p:nvPr>
            <p:extLst>
              <p:ext uri="{D42A27DB-BD31-4B8C-83A1-F6EECF244321}">
                <p14:modId xmlns:p14="http://schemas.microsoft.com/office/powerpoint/2010/main" val="1495401911"/>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52" name="Table 8">
            <a:extLst>
              <a:ext uri="{FF2B5EF4-FFF2-40B4-BE49-F238E27FC236}">
                <a16:creationId xmlns:a16="http://schemas.microsoft.com/office/drawing/2014/main" id="{7373CB1B-19CF-A44A-872F-587454B6EEA7}"/>
              </a:ext>
            </a:extLst>
          </p:cNvPr>
          <p:cNvGraphicFramePr>
            <a:graphicFrameLocks noGrp="1"/>
          </p:cNvGraphicFramePr>
          <p:nvPr>
            <p:extLst>
              <p:ext uri="{D42A27DB-BD31-4B8C-83A1-F6EECF244321}">
                <p14:modId xmlns:p14="http://schemas.microsoft.com/office/powerpoint/2010/main" val="3710660183"/>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53" name="Table 20">
            <a:extLst>
              <a:ext uri="{FF2B5EF4-FFF2-40B4-BE49-F238E27FC236}">
                <a16:creationId xmlns:a16="http://schemas.microsoft.com/office/drawing/2014/main" id="{312C3180-7E5F-104D-B739-35D9D141CA78}"/>
              </a:ext>
            </a:extLst>
          </p:cNvPr>
          <p:cNvGraphicFramePr>
            <a:graphicFrameLocks noGrp="1"/>
          </p:cNvGraphicFramePr>
          <p:nvPr>
            <p:extLst>
              <p:ext uri="{D42A27DB-BD31-4B8C-83A1-F6EECF244321}">
                <p14:modId xmlns:p14="http://schemas.microsoft.com/office/powerpoint/2010/main" val="3449238253"/>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54" name="Table 8">
            <a:extLst>
              <a:ext uri="{FF2B5EF4-FFF2-40B4-BE49-F238E27FC236}">
                <a16:creationId xmlns:a16="http://schemas.microsoft.com/office/drawing/2014/main" id="{6C263B35-6B6F-7E41-BE76-A49F154ECA65}"/>
              </a:ext>
            </a:extLst>
          </p:cNvPr>
          <p:cNvGraphicFramePr>
            <a:graphicFrameLocks noGrp="1"/>
          </p:cNvGraphicFramePr>
          <p:nvPr>
            <p:extLst>
              <p:ext uri="{D42A27DB-BD31-4B8C-83A1-F6EECF244321}">
                <p14:modId xmlns:p14="http://schemas.microsoft.com/office/powerpoint/2010/main" val="2127030343"/>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grpSp>
        <p:nvGrpSpPr>
          <p:cNvPr id="55" name="Group 54">
            <a:extLst>
              <a:ext uri="{FF2B5EF4-FFF2-40B4-BE49-F238E27FC236}">
                <a16:creationId xmlns:a16="http://schemas.microsoft.com/office/drawing/2014/main" id="{56FFF44F-72B4-B048-BE01-9B65A8BCEF35}"/>
              </a:ext>
            </a:extLst>
          </p:cNvPr>
          <p:cNvGrpSpPr/>
          <p:nvPr/>
        </p:nvGrpSpPr>
        <p:grpSpPr>
          <a:xfrm>
            <a:off x="12256657" y="6393396"/>
            <a:ext cx="954107" cy="954106"/>
            <a:chOff x="3141432" y="6123141"/>
            <a:chExt cx="1699044" cy="1719951"/>
          </a:xfrm>
        </p:grpSpPr>
        <p:pic>
          <p:nvPicPr>
            <p:cNvPr id="60" name="Picture 59" descr="Icon&#10;&#10;Description automatically generated">
              <a:extLst>
                <a:ext uri="{FF2B5EF4-FFF2-40B4-BE49-F238E27FC236}">
                  <a16:creationId xmlns:a16="http://schemas.microsoft.com/office/drawing/2014/main" id="{F02C917B-5716-0949-97DE-C3DBF70E2476}"/>
                </a:ext>
              </a:extLst>
            </p:cNvPr>
            <p:cNvPicPr>
              <a:picLocks noChangeAspect="1"/>
            </p:cNvPicPr>
            <p:nvPr/>
          </p:nvPicPr>
          <p:blipFill>
            <a:blip r:embed="rId15"/>
            <a:stretch>
              <a:fillRect/>
            </a:stretch>
          </p:blipFill>
          <p:spPr>
            <a:xfrm>
              <a:off x="3141432" y="6144049"/>
              <a:ext cx="1699044" cy="1699043"/>
            </a:xfrm>
            <a:prstGeom prst="rect">
              <a:avLst/>
            </a:prstGeom>
          </p:spPr>
        </p:pic>
        <p:pic>
          <p:nvPicPr>
            <p:cNvPr id="62" name="Picture 2" descr="💢 Anger Symbol Meaning with Pictures: from A to Z">
              <a:extLst>
                <a:ext uri="{FF2B5EF4-FFF2-40B4-BE49-F238E27FC236}">
                  <a16:creationId xmlns:a16="http://schemas.microsoft.com/office/drawing/2014/main" id="{32748AF0-A404-0643-B34E-70A63339C59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039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02E7E17D-CE9D-4647-BD37-A8973E72074C}"/>
              </a:ext>
            </a:extLst>
          </p:cNvPr>
          <p:cNvCxnSpPr>
            <a:cxnSpLocks/>
          </p:cNvCxnSpPr>
          <p:nvPr/>
        </p:nvCxnSpPr>
        <p:spPr>
          <a:xfrm>
            <a:off x="7285573" y="3532150"/>
            <a:ext cx="5209" cy="355254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9"/>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0"/>
            <a:srcRect b="5953"/>
            <a:stretch/>
          </p:blipFill>
          <p:spPr>
            <a:xfrm>
              <a:off x="2650309" y="5775932"/>
              <a:ext cx="1970220" cy="1852939"/>
            </a:xfrm>
            <a:prstGeom prst="rect">
              <a:avLst/>
            </a:prstGeom>
          </p:spPr>
        </p:pic>
      </p:grpSp>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4"/>
                <a:stretch>
                  <a:fillRect l="-3650" t="-4918" r="-4380" b="-14754"/>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2C9AED7-A69C-1C4D-8BF2-6E2BB52A8C66}"/>
              </a:ext>
            </a:extLst>
          </p:cNvPr>
          <p:cNvCxnSpPr>
            <a:cxnSpLocks/>
            <a:endCxn id="42" idx="1"/>
          </p:cNvCxnSpPr>
          <p:nvPr/>
        </p:nvCxnSpPr>
        <p:spPr>
          <a:xfrm>
            <a:off x="2448547" y="7076352"/>
            <a:ext cx="2864764" cy="833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42" name="Table 8">
            <a:extLst>
              <a:ext uri="{FF2B5EF4-FFF2-40B4-BE49-F238E27FC236}">
                <a16:creationId xmlns:a16="http://schemas.microsoft.com/office/drawing/2014/main" id="{D924D60F-63AC-7041-808E-7B8AAA49F393}"/>
              </a:ext>
            </a:extLst>
          </p:cNvPr>
          <p:cNvGraphicFramePr>
            <a:graphicFrameLocks noGrp="1"/>
          </p:cNvGraphicFramePr>
          <p:nvPr>
            <p:extLst>
              <p:ext uri="{D42A27DB-BD31-4B8C-83A1-F6EECF244321}">
                <p14:modId xmlns:p14="http://schemas.microsoft.com/office/powerpoint/2010/main" val="3627672480"/>
              </p:ext>
            </p:extLst>
          </p:nvPr>
        </p:nvGraphicFramePr>
        <p:xfrm>
          <a:off x="5313311" y="6243443"/>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0.3</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0.1</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cxnSp>
        <p:nvCxnSpPr>
          <p:cNvPr id="44" name="Straight Connector 43">
            <a:extLst>
              <a:ext uri="{FF2B5EF4-FFF2-40B4-BE49-F238E27FC236}">
                <a16:creationId xmlns:a16="http://schemas.microsoft.com/office/drawing/2014/main" id="{07C29258-A781-624E-91D6-7B6BBBBA0766}"/>
              </a:ext>
            </a:extLst>
          </p:cNvPr>
          <p:cNvCxnSpPr>
            <a:cxnSpLocks/>
          </p:cNvCxnSpPr>
          <p:nvPr/>
        </p:nvCxnSpPr>
        <p:spPr>
          <a:xfrm flipH="1">
            <a:off x="2441987" y="528967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FDFF8C7-5760-1E40-979F-AE992FAB1DCD}"/>
              </a:ext>
            </a:extLst>
          </p:cNvPr>
          <p:cNvCxnSpPr>
            <a:cxnSpLocks/>
          </p:cNvCxnSpPr>
          <p:nvPr/>
        </p:nvCxnSpPr>
        <p:spPr>
          <a:xfrm>
            <a:off x="6862739" y="7077042"/>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271AA9D6-5B70-244E-B255-DCD74A1628FE}"/>
              </a:ext>
            </a:extLst>
          </p:cNvPr>
          <p:cNvSpPr txBox="1"/>
          <p:nvPr/>
        </p:nvSpPr>
        <p:spPr>
          <a:xfrm>
            <a:off x="1670930" y="1552560"/>
            <a:ext cx="11412882" cy="830997"/>
          </a:xfrm>
          <a:prstGeom prst="rect">
            <a:avLst/>
          </a:prstGeom>
          <a:noFill/>
        </p:spPr>
        <p:txBody>
          <a:bodyPr wrap="square" rtlCol="0">
            <a:spAutoFit/>
          </a:bodyPr>
          <a:lstStyle/>
          <a:p>
            <a:pPr algn="ctr"/>
            <a:r>
              <a:rPr lang="en-US" sz="4800" dirty="0"/>
              <a:t>Generate Text (</a:t>
            </a:r>
            <a:r>
              <a:rPr lang="en-US" sz="4800" b="1" dirty="0"/>
              <a:t>Formal Style, Math Topic</a:t>
            </a:r>
            <a:r>
              <a:rPr lang="en-US" sz="4800" dirty="0"/>
              <a:t>):</a:t>
            </a:r>
            <a:endParaRPr lang="en-US" sz="2400" i="1" u="sng" dirty="0"/>
          </a:p>
        </p:txBody>
      </p:sp>
      <p:grpSp>
        <p:nvGrpSpPr>
          <p:cNvPr id="71" name="Group 70">
            <a:extLst>
              <a:ext uri="{FF2B5EF4-FFF2-40B4-BE49-F238E27FC236}">
                <a16:creationId xmlns:a16="http://schemas.microsoft.com/office/drawing/2014/main" id="{3ACEB313-D584-4442-9304-BA97528B8AC0}"/>
              </a:ext>
            </a:extLst>
          </p:cNvPr>
          <p:cNvGrpSpPr/>
          <p:nvPr/>
        </p:nvGrpSpPr>
        <p:grpSpPr>
          <a:xfrm>
            <a:off x="2827802" y="6129682"/>
            <a:ext cx="1970220" cy="1852939"/>
            <a:chOff x="9353703" y="3660934"/>
            <a:chExt cx="1970220" cy="1852939"/>
          </a:xfrm>
        </p:grpSpPr>
        <p:grpSp>
          <p:nvGrpSpPr>
            <p:cNvPr id="72" name="Group 71">
              <a:extLst>
                <a:ext uri="{FF2B5EF4-FFF2-40B4-BE49-F238E27FC236}">
                  <a16:creationId xmlns:a16="http://schemas.microsoft.com/office/drawing/2014/main" id="{E3D4F23F-5AA5-744D-BDB1-7A53AC2E7C40}"/>
                </a:ext>
              </a:extLst>
            </p:cNvPr>
            <p:cNvGrpSpPr/>
            <p:nvPr/>
          </p:nvGrpSpPr>
          <p:grpSpPr>
            <a:xfrm>
              <a:off x="9908591" y="4036368"/>
              <a:ext cx="925937" cy="1007668"/>
              <a:chOff x="11356673" y="3803115"/>
              <a:chExt cx="1277499" cy="1337986"/>
            </a:xfrm>
          </p:grpSpPr>
          <p:pic>
            <p:nvPicPr>
              <p:cNvPr id="74" name="Picture 73" descr="Icon&#10;&#10;Description automatically generated">
                <a:extLst>
                  <a:ext uri="{FF2B5EF4-FFF2-40B4-BE49-F238E27FC236}">
                    <a16:creationId xmlns:a16="http://schemas.microsoft.com/office/drawing/2014/main" id="{0B38F499-7D08-9843-BF51-D11E2BBC1D73}"/>
                  </a:ext>
                </a:extLst>
              </p:cNvPr>
              <p:cNvPicPr>
                <a:picLocks noChangeAspect="1"/>
              </p:cNvPicPr>
              <p:nvPr/>
            </p:nvPicPr>
            <p:blipFill>
              <a:blip r:embed="rId8"/>
              <a:stretch>
                <a:fillRect/>
              </a:stretch>
            </p:blipFill>
            <p:spPr>
              <a:xfrm>
                <a:off x="11356673" y="4460325"/>
                <a:ext cx="720803" cy="680776"/>
              </a:xfrm>
              <a:prstGeom prst="rect">
                <a:avLst/>
              </a:prstGeom>
            </p:spPr>
          </p:pic>
          <p:grpSp>
            <p:nvGrpSpPr>
              <p:cNvPr id="75" name="Group 74">
                <a:extLst>
                  <a:ext uri="{FF2B5EF4-FFF2-40B4-BE49-F238E27FC236}">
                    <a16:creationId xmlns:a16="http://schemas.microsoft.com/office/drawing/2014/main" id="{29EF47E2-BC9E-3748-AEB8-8DFACFC15BF3}"/>
                  </a:ext>
                </a:extLst>
              </p:cNvPr>
              <p:cNvGrpSpPr/>
              <p:nvPr/>
            </p:nvGrpSpPr>
            <p:grpSpPr>
              <a:xfrm>
                <a:off x="11913370" y="3803115"/>
                <a:ext cx="720802" cy="713627"/>
                <a:chOff x="10931975" y="2150945"/>
                <a:chExt cx="1693881" cy="1799221"/>
              </a:xfrm>
            </p:grpSpPr>
            <p:pic>
              <p:nvPicPr>
                <p:cNvPr id="76" name="Picture 10" descr="Thought Bubble transparent PNG - StickPNG">
                  <a:extLst>
                    <a:ext uri="{FF2B5EF4-FFF2-40B4-BE49-F238E27FC236}">
                      <a16:creationId xmlns:a16="http://schemas.microsoft.com/office/drawing/2014/main" id="{3F834110-B953-BD4D-B3F6-B3227D56CF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9C12B0C-A4C0-7E47-B552-C1E106E3CF76}"/>
                        </a:ext>
                      </a:extLst>
                    </p:cNvPr>
                    <p:cNvSpPr txBox="1"/>
                    <p:nvPr/>
                  </p:nvSpPr>
                  <p:spPr>
                    <a:xfrm>
                      <a:off x="11124958" y="2150945"/>
                      <a:ext cx="1297463" cy="13394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2000" i="1" smtClean="0">
                                <a:latin typeface="Cambria Math" panose="02040503050406030204" pitchFamily="18" charset="0"/>
                              </a:rPr>
                              <m:t>𝜋</m:t>
                            </m:r>
                          </m:oMath>
                        </m:oMathPara>
                      </a14:m>
                      <a:endParaRPr lang="en-US" sz="2000" dirty="0"/>
                    </a:p>
                  </p:txBody>
                </p:sp>
              </mc:Choice>
              <mc:Fallback xmlns="">
                <p:sp>
                  <p:nvSpPr>
                    <p:cNvPr id="77" name="TextBox 76">
                      <a:extLst>
                        <a:ext uri="{FF2B5EF4-FFF2-40B4-BE49-F238E27FC236}">
                          <a16:creationId xmlns:a16="http://schemas.microsoft.com/office/drawing/2014/main" id="{B9C12B0C-A4C0-7E47-B552-C1E106E3CF76}"/>
                        </a:ext>
                      </a:extLst>
                    </p:cNvPr>
                    <p:cNvSpPr txBox="1">
                      <a:spLocks noRot="1" noChangeAspect="1" noMove="1" noResize="1" noEditPoints="1" noAdjustHandles="1" noChangeArrowheads="1" noChangeShapeType="1" noTextEdit="1"/>
                    </p:cNvSpPr>
                    <p:nvPr/>
                  </p:nvSpPr>
                  <p:spPr>
                    <a:xfrm>
                      <a:off x="11124958" y="2150945"/>
                      <a:ext cx="1297463" cy="1339450"/>
                    </a:xfrm>
                    <a:prstGeom prst="rect">
                      <a:avLst/>
                    </a:prstGeom>
                    <a:blipFill>
                      <a:blip r:embed="rId16"/>
                      <a:stretch>
                        <a:fillRect/>
                      </a:stretch>
                    </a:blipFill>
                  </p:spPr>
                  <p:txBody>
                    <a:bodyPr/>
                    <a:lstStyle/>
                    <a:p>
                      <a:r>
                        <a:rPr lang="en-US">
                          <a:noFill/>
                        </a:rPr>
                        <a:t> </a:t>
                      </a:r>
                    </a:p>
                  </p:txBody>
                </p:sp>
              </mc:Fallback>
            </mc:AlternateContent>
          </p:grpSp>
        </p:grpSp>
        <p:pic>
          <p:nvPicPr>
            <p:cNvPr id="73" name="Picture 72" descr="Icon&#10;&#10;Description automatically generated">
              <a:extLst>
                <a:ext uri="{FF2B5EF4-FFF2-40B4-BE49-F238E27FC236}">
                  <a16:creationId xmlns:a16="http://schemas.microsoft.com/office/drawing/2014/main" id="{C69B81EC-414B-3B4D-91C9-DB28BEA9FC07}"/>
                </a:ext>
              </a:extLst>
            </p:cNvPr>
            <p:cNvPicPr>
              <a:picLocks noChangeAspect="1"/>
            </p:cNvPicPr>
            <p:nvPr/>
          </p:nvPicPr>
          <p:blipFill rotWithShape="1">
            <a:blip r:embed="rId10"/>
            <a:srcRect b="5953"/>
            <a:stretch/>
          </p:blipFill>
          <p:spPr>
            <a:xfrm>
              <a:off x="9353703" y="3660934"/>
              <a:ext cx="1970220" cy="1852939"/>
            </a:xfrm>
            <a:prstGeom prst="rect">
              <a:avLst/>
            </a:prstGeom>
          </p:spPr>
        </p:pic>
      </p:grpSp>
      <p:grpSp>
        <p:nvGrpSpPr>
          <p:cNvPr id="78" name="Group 77">
            <a:extLst>
              <a:ext uri="{FF2B5EF4-FFF2-40B4-BE49-F238E27FC236}">
                <a16:creationId xmlns:a16="http://schemas.microsoft.com/office/drawing/2014/main" id="{F95D1F80-BAB8-7E4F-8966-185DEACC1857}"/>
              </a:ext>
            </a:extLst>
          </p:cNvPr>
          <p:cNvGrpSpPr/>
          <p:nvPr/>
        </p:nvGrpSpPr>
        <p:grpSpPr>
          <a:xfrm>
            <a:off x="10996005" y="4912403"/>
            <a:ext cx="1693881" cy="1716395"/>
            <a:chOff x="10931975" y="2233771"/>
            <a:chExt cx="1693881" cy="1716395"/>
          </a:xfrm>
        </p:grpSpPr>
        <p:pic>
          <p:nvPicPr>
            <p:cNvPr id="79" name="Picture 10" descr="Thought Bubble transparent PNG - StickPNG">
              <a:extLst>
                <a:ext uri="{FF2B5EF4-FFF2-40B4-BE49-F238E27FC236}">
                  <a16:creationId xmlns:a16="http://schemas.microsoft.com/office/drawing/2014/main" id="{DBEB89A3-B344-E44F-B931-B908453FC6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6F3CD96-6004-4B49-ADB3-ECAB22A3FBCB}"/>
                    </a:ext>
                  </a:extLst>
                </p:cNvPr>
                <p:cNvSpPr txBox="1"/>
                <p:nvPr/>
              </p:nvSpPr>
              <p:spPr>
                <a:xfrm>
                  <a:off x="11395412" y="2362493"/>
                  <a:ext cx="76700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5400" i="1" smtClean="0">
                            <a:latin typeface="Cambria Math" panose="02040503050406030204" pitchFamily="18" charset="0"/>
                          </a:rPr>
                          <m:t>𝜋</m:t>
                        </m:r>
                      </m:oMath>
                    </m:oMathPara>
                  </a14:m>
                  <a:endParaRPr lang="en-US" sz="5400" dirty="0"/>
                </a:p>
              </p:txBody>
            </p:sp>
          </mc:Choice>
          <mc:Fallback xmlns="">
            <p:sp>
              <p:nvSpPr>
                <p:cNvPr id="80" name="TextBox 79">
                  <a:extLst>
                    <a:ext uri="{FF2B5EF4-FFF2-40B4-BE49-F238E27FC236}">
                      <a16:creationId xmlns:a16="http://schemas.microsoft.com/office/drawing/2014/main" id="{26F3CD96-6004-4B49-ADB3-ECAB22A3FBCB}"/>
                    </a:ext>
                  </a:extLst>
                </p:cNvPr>
                <p:cNvSpPr txBox="1">
                  <a:spLocks noRot="1" noChangeAspect="1" noMove="1" noResize="1" noEditPoints="1" noAdjustHandles="1" noChangeArrowheads="1" noChangeShapeType="1" noTextEdit="1"/>
                </p:cNvSpPr>
                <p:nvPr/>
              </p:nvSpPr>
              <p:spPr>
                <a:xfrm>
                  <a:off x="11395412" y="2362493"/>
                  <a:ext cx="767005" cy="923330"/>
                </a:xfrm>
                <a:prstGeom prst="rect">
                  <a:avLst/>
                </a:prstGeom>
                <a:blipFill>
                  <a:blip r:embed="rId17"/>
                  <a:stretch>
                    <a:fillRect/>
                  </a:stretch>
                </a:blipFill>
              </p:spPr>
              <p:txBody>
                <a:bodyPr/>
                <a:lstStyle/>
                <a:p>
                  <a:r>
                    <a:rPr lang="en-US">
                      <a:noFill/>
                    </a:rPr>
                    <a:t> </a:t>
                  </a:r>
                </a:p>
              </p:txBody>
            </p:sp>
          </mc:Fallback>
        </mc:AlternateContent>
      </p:grpSp>
      <p:pic>
        <p:nvPicPr>
          <p:cNvPr id="51" name="Picture 2">
            <a:extLst>
              <a:ext uri="{FF2B5EF4-FFF2-40B4-BE49-F238E27FC236}">
                <a16:creationId xmlns:a16="http://schemas.microsoft.com/office/drawing/2014/main" id="{52523112-F984-7741-A05F-15C1ECB95C42}"/>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2" name="Table 9">
            <a:extLst>
              <a:ext uri="{FF2B5EF4-FFF2-40B4-BE49-F238E27FC236}">
                <a16:creationId xmlns:a16="http://schemas.microsoft.com/office/drawing/2014/main" id="{A6656E29-E248-F94F-9454-7053D19BE7EA}"/>
              </a:ext>
            </a:extLst>
          </p:cNvPr>
          <p:cNvGraphicFramePr>
            <a:graphicFrameLocks noGrp="1"/>
          </p:cNvGraphicFramePr>
          <p:nvPr>
            <p:extLst>
              <p:ext uri="{D42A27DB-BD31-4B8C-83A1-F6EECF244321}">
                <p14:modId xmlns:p14="http://schemas.microsoft.com/office/powerpoint/2010/main" val="1495401911"/>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53" name="Table 8">
            <a:extLst>
              <a:ext uri="{FF2B5EF4-FFF2-40B4-BE49-F238E27FC236}">
                <a16:creationId xmlns:a16="http://schemas.microsoft.com/office/drawing/2014/main" id="{7DC46662-7156-4648-8926-878F19D821D9}"/>
              </a:ext>
            </a:extLst>
          </p:cNvPr>
          <p:cNvGraphicFramePr>
            <a:graphicFrameLocks noGrp="1"/>
          </p:cNvGraphicFramePr>
          <p:nvPr>
            <p:extLst>
              <p:ext uri="{D42A27DB-BD31-4B8C-83A1-F6EECF244321}">
                <p14:modId xmlns:p14="http://schemas.microsoft.com/office/powerpoint/2010/main" val="3710660183"/>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55" name="Table 20">
            <a:extLst>
              <a:ext uri="{FF2B5EF4-FFF2-40B4-BE49-F238E27FC236}">
                <a16:creationId xmlns:a16="http://schemas.microsoft.com/office/drawing/2014/main" id="{C62ECB31-21C3-114A-BCFB-0A646832D17D}"/>
              </a:ext>
            </a:extLst>
          </p:cNvPr>
          <p:cNvGraphicFramePr>
            <a:graphicFrameLocks noGrp="1"/>
          </p:cNvGraphicFramePr>
          <p:nvPr>
            <p:extLst>
              <p:ext uri="{D42A27DB-BD31-4B8C-83A1-F6EECF244321}">
                <p14:modId xmlns:p14="http://schemas.microsoft.com/office/powerpoint/2010/main" val="3449238253"/>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59" name="Table 8">
            <a:extLst>
              <a:ext uri="{FF2B5EF4-FFF2-40B4-BE49-F238E27FC236}">
                <a16:creationId xmlns:a16="http://schemas.microsoft.com/office/drawing/2014/main" id="{97A86DF6-AD09-644E-BC2F-672F76357391}"/>
              </a:ext>
            </a:extLst>
          </p:cNvPr>
          <p:cNvGraphicFramePr>
            <a:graphicFrameLocks noGrp="1"/>
          </p:cNvGraphicFramePr>
          <p:nvPr>
            <p:extLst>
              <p:ext uri="{D42A27DB-BD31-4B8C-83A1-F6EECF244321}">
                <p14:modId xmlns:p14="http://schemas.microsoft.com/office/powerpoint/2010/main" val="2127030343"/>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spTree>
    <p:extLst>
      <p:ext uri="{BB962C8B-B14F-4D97-AF65-F5344CB8AC3E}">
        <p14:creationId xmlns:p14="http://schemas.microsoft.com/office/powerpoint/2010/main" val="22119141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02E7E17D-CE9D-4647-BD37-A8973E72074C}"/>
              </a:ext>
            </a:extLst>
          </p:cNvPr>
          <p:cNvCxnSpPr>
            <a:cxnSpLocks/>
          </p:cNvCxnSpPr>
          <p:nvPr/>
        </p:nvCxnSpPr>
        <p:spPr>
          <a:xfrm>
            <a:off x="7285573" y="3532150"/>
            <a:ext cx="5209" cy="355254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9"/>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0"/>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0"/>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1"/>
            <a:srcRect b="5953"/>
            <a:stretch/>
          </p:blipFill>
          <p:spPr>
            <a:xfrm>
              <a:off x="2650309" y="5775932"/>
              <a:ext cx="1970220" cy="1852939"/>
            </a:xfrm>
            <a:prstGeom prst="rect">
              <a:avLst/>
            </a:prstGeom>
          </p:spPr>
        </p:pic>
      </p:grpSp>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5"/>
                <a:stretch>
                  <a:fillRect l="-3650" t="-4918" r="-4380" b="-14754"/>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2C9AED7-A69C-1C4D-8BF2-6E2BB52A8C66}"/>
              </a:ext>
            </a:extLst>
          </p:cNvPr>
          <p:cNvCxnSpPr>
            <a:cxnSpLocks/>
          </p:cNvCxnSpPr>
          <p:nvPr/>
        </p:nvCxnSpPr>
        <p:spPr>
          <a:xfrm>
            <a:off x="2448547" y="7076352"/>
            <a:ext cx="2864764" cy="833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7C29258-A781-624E-91D6-7B6BBBBA0766}"/>
              </a:ext>
            </a:extLst>
          </p:cNvPr>
          <p:cNvCxnSpPr>
            <a:cxnSpLocks/>
          </p:cNvCxnSpPr>
          <p:nvPr/>
        </p:nvCxnSpPr>
        <p:spPr>
          <a:xfrm flipH="1">
            <a:off x="2441987" y="528967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FDFF8C7-5760-1E40-979F-AE992FAB1DCD}"/>
              </a:ext>
            </a:extLst>
          </p:cNvPr>
          <p:cNvCxnSpPr>
            <a:cxnSpLocks/>
          </p:cNvCxnSpPr>
          <p:nvPr/>
        </p:nvCxnSpPr>
        <p:spPr>
          <a:xfrm>
            <a:off x="6862739" y="7077042"/>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271AA9D6-5B70-244E-B255-DCD74A1628FE}"/>
              </a:ext>
            </a:extLst>
          </p:cNvPr>
          <p:cNvSpPr txBox="1"/>
          <p:nvPr/>
        </p:nvSpPr>
        <p:spPr>
          <a:xfrm>
            <a:off x="1670930" y="1552560"/>
            <a:ext cx="11412882" cy="830997"/>
          </a:xfrm>
          <a:prstGeom prst="rect">
            <a:avLst/>
          </a:prstGeom>
          <a:noFill/>
        </p:spPr>
        <p:txBody>
          <a:bodyPr wrap="square" rtlCol="0">
            <a:spAutoFit/>
          </a:bodyPr>
          <a:lstStyle/>
          <a:p>
            <a:pPr algn="ctr"/>
            <a:r>
              <a:rPr lang="en-US" sz="4800" dirty="0"/>
              <a:t>Generate Text (</a:t>
            </a:r>
            <a:r>
              <a:rPr lang="en-US" sz="4800" b="1" dirty="0"/>
              <a:t>Formal Style, Math Topic</a:t>
            </a:r>
            <a:r>
              <a:rPr lang="en-US" sz="4800" dirty="0"/>
              <a:t>):</a:t>
            </a:r>
            <a:endParaRPr lang="en-US" sz="2400" i="1" u="sng" dirty="0"/>
          </a:p>
        </p:txBody>
      </p:sp>
      <p:grpSp>
        <p:nvGrpSpPr>
          <p:cNvPr id="71" name="Group 70">
            <a:extLst>
              <a:ext uri="{FF2B5EF4-FFF2-40B4-BE49-F238E27FC236}">
                <a16:creationId xmlns:a16="http://schemas.microsoft.com/office/drawing/2014/main" id="{3ACEB313-D584-4442-9304-BA97528B8AC0}"/>
              </a:ext>
            </a:extLst>
          </p:cNvPr>
          <p:cNvGrpSpPr/>
          <p:nvPr/>
        </p:nvGrpSpPr>
        <p:grpSpPr>
          <a:xfrm>
            <a:off x="2827802" y="6129682"/>
            <a:ext cx="1970220" cy="1852939"/>
            <a:chOff x="9353703" y="3660934"/>
            <a:chExt cx="1970220" cy="1852939"/>
          </a:xfrm>
        </p:grpSpPr>
        <p:grpSp>
          <p:nvGrpSpPr>
            <p:cNvPr id="72" name="Group 71">
              <a:extLst>
                <a:ext uri="{FF2B5EF4-FFF2-40B4-BE49-F238E27FC236}">
                  <a16:creationId xmlns:a16="http://schemas.microsoft.com/office/drawing/2014/main" id="{E3D4F23F-5AA5-744D-BDB1-7A53AC2E7C40}"/>
                </a:ext>
              </a:extLst>
            </p:cNvPr>
            <p:cNvGrpSpPr/>
            <p:nvPr/>
          </p:nvGrpSpPr>
          <p:grpSpPr>
            <a:xfrm>
              <a:off x="9908591" y="4036368"/>
              <a:ext cx="925937" cy="1007668"/>
              <a:chOff x="11356673" y="3803115"/>
              <a:chExt cx="1277499" cy="1337986"/>
            </a:xfrm>
          </p:grpSpPr>
          <p:pic>
            <p:nvPicPr>
              <p:cNvPr id="74" name="Picture 73" descr="Icon&#10;&#10;Description automatically generated">
                <a:extLst>
                  <a:ext uri="{FF2B5EF4-FFF2-40B4-BE49-F238E27FC236}">
                    <a16:creationId xmlns:a16="http://schemas.microsoft.com/office/drawing/2014/main" id="{0B38F499-7D08-9843-BF51-D11E2BBC1D73}"/>
                  </a:ext>
                </a:extLst>
              </p:cNvPr>
              <p:cNvPicPr>
                <a:picLocks noChangeAspect="1"/>
              </p:cNvPicPr>
              <p:nvPr/>
            </p:nvPicPr>
            <p:blipFill>
              <a:blip r:embed="rId8"/>
              <a:stretch>
                <a:fillRect/>
              </a:stretch>
            </p:blipFill>
            <p:spPr>
              <a:xfrm>
                <a:off x="11356673" y="4460325"/>
                <a:ext cx="720803" cy="680776"/>
              </a:xfrm>
              <a:prstGeom prst="rect">
                <a:avLst/>
              </a:prstGeom>
            </p:spPr>
          </p:pic>
          <p:grpSp>
            <p:nvGrpSpPr>
              <p:cNvPr id="75" name="Group 74">
                <a:extLst>
                  <a:ext uri="{FF2B5EF4-FFF2-40B4-BE49-F238E27FC236}">
                    <a16:creationId xmlns:a16="http://schemas.microsoft.com/office/drawing/2014/main" id="{29EF47E2-BC9E-3748-AEB8-8DFACFC15BF3}"/>
                  </a:ext>
                </a:extLst>
              </p:cNvPr>
              <p:cNvGrpSpPr/>
              <p:nvPr/>
            </p:nvGrpSpPr>
            <p:grpSpPr>
              <a:xfrm>
                <a:off x="11913370" y="3803115"/>
                <a:ext cx="720802" cy="713627"/>
                <a:chOff x="10931975" y="2150945"/>
                <a:chExt cx="1693881" cy="1799221"/>
              </a:xfrm>
            </p:grpSpPr>
            <p:pic>
              <p:nvPicPr>
                <p:cNvPr id="76" name="Picture 10" descr="Thought Bubble transparent PNG - StickPNG">
                  <a:extLst>
                    <a:ext uri="{FF2B5EF4-FFF2-40B4-BE49-F238E27FC236}">
                      <a16:creationId xmlns:a16="http://schemas.microsoft.com/office/drawing/2014/main" id="{3F834110-B953-BD4D-B3F6-B3227D56CFA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9C12B0C-A4C0-7E47-B552-C1E106E3CF76}"/>
                        </a:ext>
                      </a:extLst>
                    </p:cNvPr>
                    <p:cNvSpPr txBox="1"/>
                    <p:nvPr/>
                  </p:nvSpPr>
                  <p:spPr>
                    <a:xfrm>
                      <a:off x="11124958" y="2150945"/>
                      <a:ext cx="1297463" cy="13394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2000" i="1" smtClean="0">
                                <a:latin typeface="Cambria Math" panose="02040503050406030204" pitchFamily="18" charset="0"/>
                              </a:rPr>
                              <m:t>𝜋</m:t>
                            </m:r>
                          </m:oMath>
                        </m:oMathPara>
                      </a14:m>
                      <a:endParaRPr lang="en-US" sz="2000" dirty="0"/>
                    </a:p>
                  </p:txBody>
                </p:sp>
              </mc:Choice>
              <mc:Fallback xmlns="">
                <p:sp>
                  <p:nvSpPr>
                    <p:cNvPr id="77" name="TextBox 76">
                      <a:extLst>
                        <a:ext uri="{FF2B5EF4-FFF2-40B4-BE49-F238E27FC236}">
                          <a16:creationId xmlns:a16="http://schemas.microsoft.com/office/drawing/2014/main" id="{B9C12B0C-A4C0-7E47-B552-C1E106E3CF76}"/>
                        </a:ext>
                      </a:extLst>
                    </p:cNvPr>
                    <p:cNvSpPr txBox="1">
                      <a:spLocks noRot="1" noChangeAspect="1" noMove="1" noResize="1" noEditPoints="1" noAdjustHandles="1" noChangeArrowheads="1" noChangeShapeType="1" noTextEdit="1"/>
                    </p:cNvSpPr>
                    <p:nvPr/>
                  </p:nvSpPr>
                  <p:spPr>
                    <a:xfrm>
                      <a:off x="11124958" y="2150945"/>
                      <a:ext cx="1297463" cy="1339450"/>
                    </a:xfrm>
                    <a:prstGeom prst="rect">
                      <a:avLst/>
                    </a:prstGeom>
                    <a:blipFill>
                      <a:blip r:embed="rId17"/>
                      <a:stretch>
                        <a:fillRect/>
                      </a:stretch>
                    </a:blipFill>
                  </p:spPr>
                  <p:txBody>
                    <a:bodyPr/>
                    <a:lstStyle/>
                    <a:p>
                      <a:r>
                        <a:rPr lang="en-US">
                          <a:noFill/>
                        </a:rPr>
                        <a:t> </a:t>
                      </a:r>
                    </a:p>
                  </p:txBody>
                </p:sp>
              </mc:Fallback>
            </mc:AlternateContent>
          </p:grpSp>
        </p:grpSp>
        <p:pic>
          <p:nvPicPr>
            <p:cNvPr id="73" name="Picture 72" descr="Icon&#10;&#10;Description automatically generated">
              <a:extLst>
                <a:ext uri="{FF2B5EF4-FFF2-40B4-BE49-F238E27FC236}">
                  <a16:creationId xmlns:a16="http://schemas.microsoft.com/office/drawing/2014/main" id="{C69B81EC-414B-3B4D-91C9-DB28BEA9FC07}"/>
                </a:ext>
              </a:extLst>
            </p:cNvPr>
            <p:cNvPicPr>
              <a:picLocks noChangeAspect="1"/>
            </p:cNvPicPr>
            <p:nvPr/>
          </p:nvPicPr>
          <p:blipFill rotWithShape="1">
            <a:blip r:embed="rId11"/>
            <a:srcRect b="5953"/>
            <a:stretch/>
          </p:blipFill>
          <p:spPr>
            <a:xfrm>
              <a:off x="9353703" y="3660934"/>
              <a:ext cx="1970220" cy="1852939"/>
            </a:xfrm>
            <a:prstGeom prst="rect">
              <a:avLst/>
            </a:prstGeom>
          </p:spPr>
        </p:pic>
      </p:grpSp>
      <p:grpSp>
        <p:nvGrpSpPr>
          <p:cNvPr id="78" name="Group 77">
            <a:extLst>
              <a:ext uri="{FF2B5EF4-FFF2-40B4-BE49-F238E27FC236}">
                <a16:creationId xmlns:a16="http://schemas.microsoft.com/office/drawing/2014/main" id="{F95D1F80-BAB8-7E4F-8966-185DEACC1857}"/>
              </a:ext>
            </a:extLst>
          </p:cNvPr>
          <p:cNvGrpSpPr/>
          <p:nvPr/>
        </p:nvGrpSpPr>
        <p:grpSpPr>
          <a:xfrm>
            <a:off x="10996005" y="4912403"/>
            <a:ext cx="1693881" cy="1716395"/>
            <a:chOff x="10931975" y="2233771"/>
            <a:chExt cx="1693881" cy="1716395"/>
          </a:xfrm>
        </p:grpSpPr>
        <p:pic>
          <p:nvPicPr>
            <p:cNvPr id="79" name="Picture 10" descr="Thought Bubble transparent PNG - StickPNG">
              <a:extLst>
                <a:ext uri="{FF2B5EF4-FFF2-40B4-BE49-F238E27FC236}">
                  <a16:creationId xmlns:a16="http://schemas.microsoft.com/office/drawing/2014/main" id="{DBEB89A3-B344-E44F-B931-B908453FC6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6F3CD96-6004-4B49-ADB3-ECAB22A3FBCB}"/>
                    </a:ext>
                  </a:extLst>
                </p:cNvPr>
                <p:cNvSpPr txBox="1"/>
                <p:nvPr/>
              </p:nvSpPr>
              <p:spPr>
                <a:xfrm>
                  <a:off x="11395412" y="2362493"/>
                  <a:ext cx="76700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5400" i="1" smtClean="0">
                            <a:latin typeface="Cambria Math" panose="02040503050406030204" pitchFamily="18" charset="0"/>
                          </a:rPr>
                          <m:t>𝜋</m:t>
                        </m:r>
                      </m:oMath>
                    </m:oMathPara>
                  </a14:m>
                  <a:endParaRPr lang="en-US" sz="5400" dirty="0"/>
                </a:p>
              </p:txBody>
            </p:sp>
          </mc:Choice>
          <mc:Fallback xmlns="">
            <p:sp>
              <p:nvSpPr>
                <p:cNvPr id="80" name="TextBox 79">
                  <a:extLst>
                    <a:ext uri="{FF2B5EF4-FFF2-40B4-BE49-F238E27FC236}">
                      <a16:creationId xmlns:a16="http://schemas.microsoft.com/office/drawing/2014/main" id="{26F3CD96-6004-4B49-ADB3-ECAB22A3FBCB}"/>
                    </a:ext>
                  </a:extLst>
                </p:cNvPr>
                <p:cNvSpPr txBox="1">
                  <a:spLocks noRot="1" noChangeAspect="1" noMove="1" noResize="1" noEditPoints="1" noAdjustHandles="1" noChangeArrowheads="1" noChangeShapeType="1" noTextEdit="1"/>
                </p:cNvSpPr>
                <p:nvPr/>
              </p:nvSpPr>
              <p:spPr>
                <a:xfrm>
                  <a:off x="11395412" y="2362493"/>
                  <a:ext cx="767005" cy="923330"/>
                </a:xfrm>
                <a:prstGeom prst="rect">
                  <a:avLst/>
                </a:prstGeom>
                <a:blipFill>
                  <a:blip r:embed="rId18"/>
                  <a:stretch>
                    <a:fillRect/>
                  </a:stretch>
                </a:blipFill>
              </p:spPr>
              <p:txBody>
                <a:bodyPr/>
                <a:lstStyle/>
                <a:p>
                  <a:r>
                    <a:rPr lang="en-US">
                      <a:noFill/>
                    </a:rPr>
                    <a:t> </a:t>
                  </a:r>
                </a:p>
              </p:txBody>
            </p:sp>
          </mc:Fallback>
        </mc:AlternateContent>
      </p:grpSp>
      <p:pic>
        <p:nvPicPr>
          <p:cNvPr id="53" name="Picture 2">
            <a:extLst>
              <a:ext uri="{FF2B5EF4-FFF2-40B4-BE49-F238E27FC236}">
                <a16:creationId xmlns:a16="http://schemas.microsoft.com/office/drawing/2014/main" id="{F68747F5-67A0-DA47-B9F1-B7C6FC3A8269}"/>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5" name="Table 8">
            <a:extLst>
              <a:ext uri="{FF2B5EF4-FFF2-40B4-BE49-F238E27FC236}">
                <a16:creationId xmlns:a16="http://schemas.microsoft.com/office/drawing/2014/main" id="{577741A9-57CA-284E-89BC-19618C052DFB}"/>
              </a:ext>
            </a:extLst>
          </p:cNvPr>
          <p:cNvGraphicFramePr>
            <a:graphicFrameLocks noGrp="1"/>
          </p:cNvGraphicFramePr>
          <p:nvPr>
            <p:extLst>
              <p:ext uri="{D42A27DB-BD31-4B8C-83A1-F6EECF244321}">
                <p14:modId xmlns:p14="http://schemas.microsoft.com/office/powerpoint/2010/main" val="3738278163"/>
              </p:ext>
            </p:extLst>
          </p:nvPr>
        </p:nvGraphicFramePr>
        <p:xfrm>
          <a:off x="5313311" y="6243443"/>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0.3</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0.1</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2" name="Table 9">
            <a:extLst>
              <a:ext uri="{FF2B5EF4-FFF2-40B4-BE49-F238E27FC236}">
                <a16:creationId xmlns:a16="http://schemas.microsoft.com/office/drawing/2014/main" id="{A47FF9EA-ACC8-1E43-91F4-35DE8804A364}"/>
              </a:ext>
            </a:extLst>
          </p:cNvPr>
          <p:cNvGraphicFramePr>
            <a:graphicFrameLocks noGrp="1"/>
          </p:cNvGraphicFramePr>
          <p:nvPr>
            <p:extLst>
              <p:ext uri="{D42A27DB-BD31-4B8C-83A1-F6EECF244321}">
                <p14:modId xmlns:p14="http://schemas.microsoft.com/office/powerpoint/2010/main" val="1031522244"/>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67" name="Table 8">
            <a:extLst>
              <a:ext uri="{FF2B5EF4-FFF2-40B4-BE49-F238E27FC236}">
                <a16:creationId xmlns:a16="http://schemas.microsoft.com/office/drawing/2014/main" id="{C5C0197D-B735-8642-BCDB-9F3155B52DEC}"/>
              </a:ext>
            </a:extLst>
          </p:cNvPr>
          <p:cNvGraphicFramePr>
            <a:graphicFrameLocks noGrp="1"/>
          </p:cNvGraphicFramePr>
          <p:nvPr>
            <p:extLst>
              <p:ext uri="{D42A27DB-BD31-4B8C-83A1-F6EECF244321}">
                <p14:modId xmlns:p14="http://schemas.microsoft.com/office/powerpoint/2010/main" val="4190624389"/>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8" name="Table 20">
            <a:extLst>
              <a:ext uri="{FF2B5EF4-FFF2-40B4-BE49-F238E27FC236}">
                <a16:creationId xmlns:a16="http://schemas.microsoft.com/office/drawing/2014/main" id="{648ABCF4-7835-F94B-9EEE-96D79E82ABA8}"/>
              </a:ext>
            </a:extLst>
          </p:cNvPr>
          <p:cNvGraphicFramePr>
            <a:graphicFrameLocks noGrp="1"/>
          </p:cNvGraphicFramePr>
          <p:nvPr>
            <p:extLst>
              <p:ext uri="{D42A27DB-BD31-4B8C-83A1-F6EECF244321}">
                <p14:modId xmlns:p14="http://schemas.microsoft.com/office/powerpoint/2010/main" val="1861076397"/>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69" name="Table 8">
            <a:extLst>
              <a:ext uri="{FF2B5EF4-FFF2-40B4-BE49-F238E27FC236}">
                <a16:creationId xmlns:a16="http://schemas.microsoft.com/office/drawing/2014/main" id="{8CC3B1BB-3716-E14F-810A-1AFEE419AAD4}"/>
              </a:ext>
            </a:extLst>
          </p:cNvPr>
          <p:cNvGraphicFramePr>
            <a:graphicFrameLocks noGrp="1"/>
          </p:cNvGraphicFramePr>
          <p:nvPr>
            <p:extLst>
              <p:ext uri="{D42A27DB-BD31-4B8C-83A1-F6EECF244321}">
                <p14:modId xmlns:p14="http://schemas.microsoft.com/office/powerpoint/2010/main" val="1152396696"/>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spTree>
    <p:extLst>
      <p:ext uri="{BB962C8B-B14F-4D97-AF65-F5344CB8AC3E}">
        <p14:creationId xmlns:p14="http://schemas.microsoft.com/office/powerpoint/2010/main" val="15639087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5" name="Content Placeholder 4">
            <a:extLst>
              <a:ext uri="{FF2B5EF4-FFF2-40B4-BE49-F238E27FC236}">
                <a16:creationId xmlns:a16="http://schemas.microsoft.com/office/drawing/2014/main" id="{B8AE52AC-580A-574C-8DA6-3D8EEFBE24E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716705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9" name="TextBox 8">
            <a:extLst>
              <a:ext uri="{FF2B5EF4-FFF2-40B4-BE49-F238E27FC236}">
                <a16:creationId xmlns:a16="http://schemas.microsoft.com/office/drawing/2014/main" id="{AC182160-84AA-E544-A908-E70D728776CE}"/>
              </a:ext>
            </a:extLst>
          </p:cNvPr>
          <p:cNvSpPr txBox="1"/>
          <p:nvPr/>
        </p:nvSpPr>
        <p:spPr>
          <a:xfrm>
            <a:off x="11401468"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75888"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3CF7103-BDDD-164A-B98C-A84026A58A37}"/>
              </a:ext>
            </a:extLst>
          </p:cNvPr>
          <p:cNvGrpSpPr/>
          <p:nvPr/>
        </p:nvGrpSpPr>
        <p:grpSpPr>
          <a:xfrm>
            <a:off x="12466652" y="442124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6C7C4E8-4EA4-2B4F-9A28-BEAFBAB9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1B76CDC3-0339-1C43-9410-B99952AA0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40D54CDA-C1C0-1B40-83BB-5FA92DF5127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5F3B538-6B04-8B4C-8690-9F34956123D6}"/>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3F2DFCB8-EFFA-6B4F-A1EE-B16501123B1F}"/>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4CE695C1-D61A-EC44-9508-D6969B91456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BABEA7F-5B78-A142-8FBD-C900CB7D28F8}"/>
              </a:ext>
            </a:extLst>
          </p:cNvPr>
          <p:cNvGrpSpPr/>
          <p:nvPr/>
        </p:nvGrpSpPr>
        <p:grpSpPr>
          <a:xfrm>
            <a:off x="2766558" y="6197280"/>
            <a:ext cx="1939092" cy="1100290"/>
            <a:chOff x="3070749" y="3909592"/>
            <a:chExt cx="1939092" cy="1100290"/>
          </a:xfrm>
        </p:grpSpPr>
        <p:pic>
          <p:nvPicPr>
            <p:cNvPr id="31" name="Picture 6" descr="998 Fudge Illustrations &amp; Clip Art - iStock">
              <a:extLst>
                <a:ext uri="{FF2B5EF4-FFF2-40B4-BE49-F238E27FC236}">
                  <a16:creationId xmlns:a16="http://schemas.microsoft.com/office/drawing/2014/main" id="{A6132F46-101F-3A42-9056-DAA2F542A767}"/>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998B0B70-67DC-C048-80BB-082A8DC7098E}"/>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70199809-AD9D-0041-9877-6486DC3F3BA9}"/>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434103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4494628" cy="830997"/>
          </a:xfrm>
          <a:prstGeom prst="rect">
            <a:avLst/>
          </a:prstGeom>
          <a:noFill/>
        </p:spPr>
        <p:txBody>
          <a:bodyPr wrap="none" rtlCol="0">
            <a:spAutoFit/>
          </a:bodyPr>
          <a:lstStyle/>
          <a:p>
            <a:pPr marL="914400" indent="-914400">
              <a:buFont typeface="+mj-lt"/>
              <a:buAutoNum type="arabicPeriod"/>
            </a:pPr>
            <a:r>
              <a:rPr lang="en-US" sz="4800" b="1" dirty="0"/>
              <a:t>Iambic meter</a:t>
            </a:r>
          </a:p>
        </p:txBody>
      </p:sp>
      <p:grpSp>
        <p:nvGrpSpPr>
          <p:cNvPr id="23" name="Group 22">
            <a:extLst>
              <a:ext uri="{FF2B5EF4-FFF2-40B4-BE49-F238E27FC236}">
                <a16:creationId xmlns:a16="http://schemas.microsoft.com/office/drawing/2014/main" id="{4B4EA685-5276-1B44-BF2C-630FE18D9E82}"/>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C4EC630C-2DCD-E746-BD4E-F874CE2EA465}"/>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E605A92-2A21-D943-BDEA-4495BD537BC6}"/>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BC32FF30-EBB8-4146-9483-B7B66044FE12}"/>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069340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7215117" cy="1569660"/>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p:txBody>
      </p:sp>
      <p:grpSp>
        <p:nvGrpSpPr>
          <p:cNvPr id="23" name="Group 22">
            <a:extLst>
              <a:ext uri="{FF2B5EF4-FFF2-40B4-BE49-F238E27FC236}">
                <a16:creationId xmlns:a16="http://schemas.microsoft.com/office/drawing/2014/main" id="{5EA093F9-19FC-A641-AA13-9E0633048D24}"/>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4E445340-C366-3C46-8AB0-1D9BA67BBF49}"/>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059A894E-4771-7D46-8768-B4F5E892A2B2}"/>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9B044A77-EBA5-E74D-A99A-CC4EF420F763}"/>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91809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Logo, company name&#10;&#10;Description automatically generated">
            <a:extLst>
              <a:ext uri="{FF2B5EF4-FFF2-40B4-BE49-F238E27FC236}">
                <a16:creationId xmlns:a16="http://schemas.microsoft.com/office/drawing/2014/main" id="{71798833-7A69-4C4C-B37E-F6A0D7F13F72}"/>
              </a:ext>
            </a:extLst>
          </p:cNvPr>
          <p:cNvPicPr>
            <a:picLocks noChangeAspect="1"/>
          </p:cNvPicPr>
          <p:nvPr/>
        </p:nvPicPr>
        <p:blipFill>
          <a:blip r:embed="rId3"/>
          <a:stretch>
            <a:fillRect/>
          </a:stretch>
        </p:blipFill>
        <p:spPr>
          <a:xfrm>
            <a:off x="9523754" y="4278964"/>
            <a:ext cx="954107" cy="95410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95CDB7-587F-884D-84CC-8C7D3360A31A}"/>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9" name="TextBox 8">
                <a:extLst>
                  <a:ext uri="{FF2B5EF4-FFF2-40B4-BE49-F238E27FC236}">
                    <a16:creationId xmlns:a16="http://schemas.microsoft.com/office/drawing/2014/main" id="{1395CDB7-587F-884D-84CC-8C7D3360A31A}"/>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4"/>
                <a:stretch>
                  <a:fillRect b="-14706"/>
                </a:stretch>
              </a:blipFill>
            </p:spPr>
            <p:txBody>
              <a:bodyPr/>
              <a:lstStyle/>
              <a:p>
                <a:r>
                  <a:rPr lang="en-US">
                    <a:noFill/>
                  </a:rPr>
                  <a:t> </a:t>
                </a:r>
              </a:p>
            </p:txBody>
          </p:sp>
        </mc:Fallback>
      </mc:AlternateContent>
      <p:pic>
        <p:nvPicPr>
          <p:cNvPr id="16" name="Picture 2">
            <a:extLst>
              <a:ext uri="{FF2B5EF4-FFF2-40B4-BE49-F238E27FC236}">
                <a16:creationId xmlns:a16="http://schemas.microsoft.com/office/drawing/2014/main" id="{0E2C8CFD-F3D3-3048-8056-90A6A6625EE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874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23" name="Group 22">
            <a:extLst>
              <a:ext uri="{FF2B5EF4-FFF2-40B4-BE49-F238E27FC236}">
                <a16:creationId xmlns:a16="http://schemas.microsoft.com/office/drawing/2014/main" id="{A4D9D78D-661B-7B40-8E38-EF7CED491A6D}"/>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B8D49F2E-CB29-F044-BF3C-FCDB7C950862}"/>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0E1FF5B7-E0C6-6148-AE39-9859C924872D}"/>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68016D29-33C5-BD4A-985E-09B2D1A797CD}"/>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146847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a:t>
            </a:r>
            <a:r>
              <a:rPr lang="en-US" sz="2000" strike="sngStrike" dirty="0">
                <a:solidFill>
                  <a:srgbClr val="E5EBFF"/>
                </a:solidFill>
                <a:latin typeface="Courier New" panose="02070309020205020404" pitchFamily="49" charset="0"/>
                <a:cs typeface="Courier New" panose="02070309020205020404" pitchFamily="49" charset="0"/>
              </a:rPr>
              <a:t>pretty clear.</a:t>
            </a:r>
            <a:endParaRPr lang="en-US" sz="2000" strike="sngStrike" dirty="0">
              <a:solidFill>
                <a:srgbClr val="B8CBE7"/>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14" name="Group 13">
            <a:extLst>
              <a:ext uri="{FF2B5EF4-FFF2-40B4-BE49-F238E27FC236}">
                <a16:creationId xmlns:a16="http://schemas.microsoft.com/office/drawing/2014/main" id="{19D85083-A763-DC4D-BCF7-448388F4CF5C}"/>
              </a:ext>
            </a:extLst>
          </p:cNvPr>
          <p:cNvGrpSpPr/>
          <p:nvPr/>
        </p:nvGrpSpPr>
        <p:grpSpPr>
          <a:xfrm>
            <a:off x="2766558" y="6197280"/>
            <a:ext cx="1939092" cy="1100290"/>
            <a:chOff x="3070749" y="3909592"/>
            <a:chExt cx="1939092" cy="1100290"/>
          </a:xfrm>
        </p:grpSpPr>
        <p:pic>
          <p:nvPicPr>
            <p:cNvPr id="15" name="Picture 6" descr="998 Fudge Illustrations &amp; Clip Art - iStock">
              <a:extLst>
                <a:ext uri="{FF2B5EF4-FFF2-40B4-BE49-F238E27FC236}">
                  <a16:creationId xmlns:a16="http://schemas.microsoft.com/office/drawing/2014/main" id="{FF39820F-95A5-554F-B822-8ECA8CD39A9B}"/>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CB44C4E-9753-954D-9122-AC5D2D563F86}"/>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09AAF17-F743-204E-92A5-DC0A2A50CB8D}"/>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072659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987AF9B-4A17-5248-8BDD-97A441E72627}"/>
              </a:ext>
            </a:extLst>
          </p:cNvPr>
          <p:cNvGrpSpPr/>
          <p:nvPr/>
        </p:nvGrpSpPr>
        <p:grpSpPr>
          <a:xfrm>
            <a:off x="2766558" y="6197280"/>
            <a:ext cx="1939092" cy="1100290"/>
            <a:chOff x="3070749" y="3909592"/>
            <a:chExt cx="1939092" cy="1100290"/>
          </a:xfrm>
        </p:grpSpPr>
        <p:pic>
          <p:nvPicPr>
            <p:cNvPr id="27" name="Picture 6" descr="998 Fudge Illustrations &amp; Clip Art - iStock">
              <a:extLst>
                <a:ext uri="{FF2B5EF4-FFF2-40B4-BE49-F238E27FC236}">
                  <a16:creationId xmlns:a16="http://schemas.microsoft.com/office/drawing/2014/main" id="{A931819B-E020-8543-90B9-042CB065743A}"/>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BAFCA0D-2A79-2D48-855E-0662315A081F}"/>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52A62808-216B-0C4F-8869-2E01EBD0A453}"/>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grpSp>
        <p:nvGrpSpPr>
          <p:cNvPr id="3" name="Group 2">
            <a:extLst>
              <a:ext uri="{FF2B5EF4-FFF2-40B4-BE49-F238E27FC236}">
                <a16:creationId xmlns:a16="http://schemas.microsoft.com/office/drawing/2014/main" id="{4C5727AB-D809-6A4E-BAED-97F0C605DF75}"/>
              </a:ext>
            </a:extLst>
          </p:cNvPr>
          <p:cNvGrpSpPr/>
          <p:nvPr/>
        </p:nvGrpSpPr>
        <p:grpSpPr>
          <a:xfrm>
            <a:off x="9566421" y="5900358"/>
            <a:ext cx="1865376" cy="1865376"/>
            <a:chOff x="9566421" y="5900358"/>
            <a:chExt cx="1865376" cy="1865376"/>
          </a:xfrm>
        </p:grpSpPr>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4" name="Group 3">
            <a:extLst>
              <a:ext uri="{FF2B5EF4-FFF2-40B4-BE49-F238E27FC236}">
                <a16:creationId xmlns:a16="http://schemas.microsoft.com/office/drawing/2014/main" id="{F8447F75-7779-C940-B111-7F900A430A38}"/>
              </a:ext>
            </a:extLst>
          </p:cNvPr>
          <p:cNvGrpSpPr/>
          <p:nvPr/>
        </p:nvGrpSpPr>
        <p:grpSpPr>
          <a:xfrm>
            <a:off x="2034147" y="5377830"/>
            <a:ext cx="1970220" cy="1852939"/>
            <a:chOff x="923434" y="5951399"/>
            <a:chExt cx="1970220" cy="1852939"/>
          </a:xfrm>
        </p:grpSpPr>
        <p:grpSp>
          <p:nvGrpSpPr>
            <p:cNvPr id="14" name="Group 13">
              <a:extLst>
                <a:ext uri="{FF2B5EF4-FFF2-40B4-BE49-F238E27FC236}">
                  <a16:creationId xmlns:a16="http://schemas.microsoft.com/office/drawing/2014/main" id="{E3028D35-46AD-9440-8E6A-3409988098D7}"/>
                </a:ext>
              </a:extLst>
            </p:cNvPr>
            <p:cNvGrpSpPr/>
            <p:nvPr/>
          </p:nvGrpSpPr>
          <p:grpSpPr>
            <a:xfrm>
              <a:off x="1461381" y="6388239"/>
              <a:ext cx="943777" cy="939738"/>
              <a:chOff x="9566421" y="5900358"/>
              <a:chExt cx="1865376" cy="1865376"/>
            </a:xfrm>
          </p:grpSpPr>
          <p:pic>
            <p:nvPicPr>
              <p:cNvPr id="15" name="Picture 2" descr="William Shakespeare - Quotes, Plays &amp; Wife - Biography">
                <a:extLst>
                  <a:ext uri="{FF2B5EF4-FFF2-40B4-BE49-F238E27FC236}">
                    <a16:creationId xmlns:a16="http://schemas.microsoft.com/office/drawing/2014/main" id="{82FF1724-7A54-CB40-9707-C5F5D2F23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07A58C0-58BB-AB4E-B37E-DF5ECA4B1758}"/>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A1B67A3F-44A1-E745-83D8-79ADA77AC014}"/>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7F686867-6252-5241-8E40-1E3F2F466944}"/>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 name="Picture 2" descr="Thinking Emoji Hand Png - Png-stock.com">
                <a:extLst>
                  <a:ext uri="{FF2B5EF4-FFF2-40B4-BE49-F238E27FC236}">
                    <a16:creationId xmlns:a16="http://schemas.microsoft.com/office/drawing/2014/main" id="{7A0A1DE9-E01E-2F4A-93EC-A6C39F5B2A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descr="Icon&#10;&#10;Description automatically generated">
              <a:extLst>
                <a:ext uri="{FF2B5EF4-FFF2-40B4-BE49-F238E27FC236}">
                  <a16:creationId xmlns:a16="http://schemas.microsoft.com/office/drawing/2014/main" id="{F5A45FB2-4119-4640-B065-624BBA83C957}"/>
                </a:ext>
              </a:extLst>
            </p:cNvPr>
            <p:cNvPicPr>
              <a:picLocks noChangeAspect="1"/>
            </p:cNvPicPr>
            <p:nvPr/>
          </p:nvPicPr>
          <p:blipFill rotWithShape="1">
            <a:blip r:embed="rId7"/>
            <a:srcRect b="5953"/>
            <a:stretch/>
          </p:blipFill>
          <p:spPr>
            <a:xfrm>
              <a:off x="923434" y="5951399"/>
              <a:ext cx="1970220" cy="1852939"/>
            </a:xfrm>
            <a:prstGeom prst="rect">
              <a:avLst/>
            </a:prstGeom>
          </p:spPr>
        </p:pic>
      </p:grpSp>
      <p:sp>
        <p:nvSpPr>
          <p:cNvPr id="31" name="Rectangle 30">
            <a:extLst>
              <a:ext uri="{FF2B5EF4-FFF2-40B4-BE49-F238E27FC236}">
                <a16:creationId xmlns:a16="http://schemas.microsoft.com/office/drawing/2014/main" id="{ED8D6ED7-CF35-9A41-AF79-E65F2C0AFD25}"/>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a:t>
            </a:r>
            <a:r>
              <a:rPr lang="en-US" sz="2000" strike="sngStrike" dirty="0">
                <a:solidFill>
                  <a:srgbClr val="E5EBFF"/>
                </a:solidFill>
                <a:latin typeface="Courier New" panose="02070309020205020404" pitchFamily="49" charset="0"/>
                <a:cs typeface="Courier New" panose="02070309020205020404" pitchFamily="49" charset="0"/>
              </a:rPr>
              <a:t>pretty clear.</a:t>
            </a:r>
          </a:p>
        </p:txBody>
      </p:sp>
    </p:spTree>
    <p:extLst>
      <p:ext uri="{BB962C8B-B14F-4D97-AF65-F5344CB8AC3E}">
        <p14:creationId xmlns:p14="http://schemas.microsoft.com/office/powerpoint/2010/main" val="1461602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0CDBA21-CD8E-FE48-8126-7149F3B1286B}"/>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5FD8ECE8-4D4F-EC43-89EC-779841F5047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65EE845E-C8F5-4D49-A76E-A13304413772}"/>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9B73DE3-41E1-B94D-8CB9-564916605B3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a:t>
            </a:r>
            <a:r>
              <a:rPr lang="en-US" sz="2000" dirty="0">
                <a:solidFill>
                  <a:srgbClr val="FF0000"/>
                </a:solidFill>
                <a:latin typeface="Courier New" panose="02070309020205020404" pitchFamily="49" charset="0"/>
                <a:cs typeface="Courier New" panose="02070309020205020404" pitchFamily="49" charset="0"/>
              </a:rPr>
              <a:t>clear</a:t>
            </a: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28" name="Group 27">
            <a:extLst>
              <a:ext uri="{FF2B5EF4-FFF2-40B4-BE49-F238E27FC236}">
                <a16:creationId xmlns:a16="http://schemas.microsoft.com/office/drawing/2014/main" id="{559D18DE-D934-7F43-9E74-C16A09E60F0F}"/>
              </a:ext>
            </a:extLst>
          </p:cNvPr>
          <p:cNvGrpSpPr/>
          <p:nvPr/>
        </p:nvGrpSpPr>
        <p:grpSpPr>
          <a:xfrm>
            <a:off x="2034147" y="5377830"/>
            <a:ext cx="1970220" cy="1852939"/>
            <a:chOff x="923434" y="5951399"/>
            <a:chExt cx="1970220" cy="1852939"/>
          </a:xfrm>
        </p:grpSpPr>
        <p:grpSp>
          <p:nvGrpSpPr>
            <p:cNvPr id="30" name="Group 29">
              <a:extLst>
                <a:ext uri="{FF2B5EF4-FFF2-40B4-BE49-F238E27FC236}">
                  <a16:creationId xmlns:a16="http://schemas.microsoft.com/office/drawing/2014/main" id="{2C846C43-1D28-4640-8054-E5BBB2050EEE}"/>
                </a:ext>
              </a:extLst>
            </p:cNvPr>
            <p:cNvGrpSpPr/>
            <p:nvPr/>
          </p:nvGrpSpPr>
          <p:grpSpPr>
            <a:xfrm>
              <a:off x="1461381" y="6388239"/>
              <a:ext cx="943777" cy="939738"/>
              <a:chOff x="9566421" y="5900358"/>
              <a:chExt cx="1865376" cy="1865376"/>
            </a:xfrm>
          </p:grpSpPr>
          <p:pic>
            <p:nvPicPr>
              <p:cNvPr id="32" name="Picture 2" descr="William Shakespeare - Quotes, Plays &amp; Wife - Biography">
                <a:extLst>
                  <a:ext uri="{FF2B5EF4-FFF2-40B4-BE49-F238E27FC236}">
                    <a16:creationId xmlns:a16="http://schemas.microsoft.com/office/drawing/2014/main" id="{77A114B7-9A43-744E-BA38-C257377ADF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7E5EA4C6-0204-DE49-AAEA-90F573492910}"/>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4D27056B-3798-9E4F-926A-31D95BF490CA}"/>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AAE6289-C949-1141-A8EE-74781FDFBAA4}"/>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2" descr="Thinking Emoji Hand Png - Png-stock.com">
                <a:extLst>
                  <a:ext uri="{FF2B5EF4-FFF2-40B4-BE49-F238E27FC236}">
                    <a16:creationId xmlns:a16="http://schemas.microsoft.com/office/drawing/2014/main" id="{04C74214-2A46-4040-8E5C-2ACE56A6A9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descr="Icon&#10;&#10;Description automatically generated">
              <a:extLst>
                <a:ext uri="{FF2B5EF4-FFF2-40B4-BE49-F238E27FC236}">
                  <a16:creationId xmlns:a16="http://schemas.microsoft.com/office/drawing/2014/main" id="{4465326A-D84B-5048-8CF4-A72D253F3451}"/>
                </a:ext>
              </a:extLst>
            </p:cNvPr>
            <p:cNvPicPr>
              <a:picLocks noChangeAspect="1"/>
            </p:cNvPicPr>
            <p:nvPr/>
          </p:nvPicPr>
          <p:blipFill rotWithShape="1">
            <a:blip r:embed="rId7"/>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1406112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E5CA2E63-948F-1746-BDDA-E8E0BF1CF036}"/>
              </a:ext>
            </a:extLst>
          </p:cNvPr>
          <p:cNvGrpSpPr/>
          <p:nvPr/>
        </p:nvGrpSpPr>
        <p:grpSpPr>
          <a:xfrm>
            <a:off x="2766558" y="6197280"/>
            <a:ext cx="1939092" cy="1100290"/>
            <a:chOff x="3070749" y="3909592"/>
            <a:chExt cx="1939092" cy="1100290"/>
          </a:xfrm>
        </p:grpSpPr>
        <p:pic>
          <p:nvPicPr>
            <p:cNvPr id="49" name="Picture 6" descr="998 Fudge Illustrations &amp; Clip Art - iStock">
              <a:extLst>
                <a:ext uri="{FF2B5EF4-FFF2-40B4-BE49-F238E27FC236}">
                  <a16:creationId xmlns:a16="http://schemas.microsoft.com/office/drawing/2014/main" id="{A07BFAFF-E651-FB44-A553-9AA8D660071D}"/>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78B5B729-E59F-EE49-9D8F-770D8D69294A}"/>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a:extLst>
                <a:ext uri="{FF2B5EF4-FFF2-40B4-BE49-F238E27FC236}">
                  <a16:creationId xmlns:a16="http://schemas.microsoft.com/office/drawing/2014/main" id="{CCE21BB9-3E9E-BD43-9CAB-45C1E4F99AA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a:t>
            </a:r>
            <a:r>
              <a:rPr lang="en-US" sz="2000" dirty="0">
                <a:solidFill>
                  <a:srgbClr val="FF0000"/>
                </a:solidFill>
                <a:latin typeface="Courier New" panose="02070309020205020404" pitchFamily="49" charset="0"/>
                <a:cs typeface="Courier New" panose="02070309020205020404" pitchFamily="49" charset="0"/>
              </a:rPr>
              <a:t>clear</a:t>
            </a: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6"/>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6"/>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36" name="Group 35">
            <a:extLst>
              <a:ext uri="{FF2B5EF4-FFF2-40B4-BE49-F238E27FC236}">
                <a16:creationId xmlns:a16="http://schemas.microsoft.com/office/drawing/2014/main" id="{751A992E-C91E-C74B-8BE1-A3933354382D}"/>
              </a:ext>
            </a:extLst>
          </p:cNvPr>
          <p:cNvGrpSpPr/>
          <p:nvPr/>
        </p:nvGrpSpPr>
        <p:grpSpPr>
          <a:xfrm>
            <a:off x="12466652" y="635836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0ADCD4F-4D53-434A-8E9D-9E8908DD2C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032DF715-F515-3C4E-BA6B-D2BFF8CE52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F28E2BF7-422E-9D4A-A7DE-FCDAC015729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59BBA6E9-D701-B04B-B5F3-90B3CC54DC15}"/>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E4511CB4-24D5-8342-A2B4-5675D983EA08}"/>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TextBox 41">
            <a:extLst>
              <a:ext uri="{FF2B5EF4-FFF2-40B4-BE49-F238E27FC236}">
                <a16:creationId xmlns:a16="http://schemas.microsoft.com/office/drawing/2014/main" id="{5ABBFB5A-6630-3A40-AC49-B595F9D50CEF}"/>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47" name="Group 46">
            <a:extLst>
              <a:ext uri="{FF2B5EF4-FFF2-40B4-BE49-F238E27FC236}">
                <a16:creationId xmlns:a16="http://schemas.microsoft.com/office/drawing/2014/main" id="{2F1ADDBB-BAD0-984B-AADA-7EA6A1B1F872}"/>
              </a:ext>
            </a:extLst>
          </p:cNvPr>
          <p:cNvGrpSpPr/>
          <p:nvPr/>
        </p:nvGrpSpPr>
        <p:grpSpPr>
          <a:xfrm>
            <a:off x="2034147" y="5377830"/>
            <a:ext cx="1970220" cy="1852939"/>
            <a:chOff x="923434" y="5951399"/>
            <a:chExt cx="1970220" cy="1852939"/>
          </a:xfrm>
        </p:grpSpPr>
        <p:grpSp>
          <p:nvGrpSpPr>
            <p:cNvPr id="52" name="Group 51">
              <a:extLst>
                <a:ext uri="{FF2B5EF4-FFF2-40B4-BE49-F238E27FC236}">
                  <a16:creationId xmlns:a16="http://schemas.microsoft.com/office/drawing/2014/main" id="{941F0B16-8BFF-6041-B87D-BA9E31797830}"/>
                </a:ext>
              </a:extLst>
            </p:cNvPr>
            <p:cNvGrpSpPr/>
            <p:nvPr/>
          </p:nvGrpSpPr>
          <p:grpSpPr>
            <a:xfrm>
              <a:off x="1461381" y="6388239"/>
              <a:ext cx="943777" cy="939738"/>
              <a:chOff x="9566421" y="5900358"/>
              <a:chExt cx="1865376" cy="1865376"/>
            </a:xfrm>
          </p:grpSpPr>
          <p:pic>
            <p:nvPicPr>
              <p:cNvPr id="54" name="Picture 2" descr="William Shakespeare - Quotes, Plays &amp; Wife - Biography">
                <a:extLst>
                  <a:ext uri="{FF2B5EF4-FFF2-40B4-BE49-F238E27FC236}">
                    <a16:creationId xmlns:a16="http://schemas.microsoft.com/office/drawing/2014/main" id="{FE4DC78F-9EAA-4746-AB3F-F686925BB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57">
                <a:extLst>
                  <a:ext uri="{FF2B5EF4-FFF2-40B4-BE49-F238E27FC236}">
                    <a16:creationId xmlns:a16="http://schemas.microsoft.com/office/drawing/2014/main" id="{494B4C4F-B909-CB48-B4DC-F3A6F4BA069A}"/>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5A9B0FFA-A1BA-8F41-AEB5-D6CB3D802CEE}"/>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EC2B5121-9EDC-1946-8EFF-4F590305C986}"/>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1" name="Picture 2" descr="Thinking Emoji Hand Png - Png-stock.com">
                <a:extLst>
                  <a:ext uri="{FF2B5EF4-FFF2-40B4-BE49-F238E27FC236}">
                    <a16:creationId xmlns:a16="http://schemas.microsoft.com/office/drawing/2014/main" id="{FABEA8EB-C5D8-4C4E-B8AC-9CCF112A5A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Picture 52" descr="Icon&#10;&#10;Description automatically generated">
              <a:extLst>
                <a:ext uri="{FF2B5EF4-FFF2-40B4-BE49-F238E27FC236}">
                  <a16:creationId xmlns:a16="http://schemas.microsoft.com/office/drawing/2014/main" id="{CF10B554-DFB0-374C-9BC3-655F761645AA}"/>
                </a:ext>
              </a:extLst>
            </p:cNvPr>
            <p:cNvPicPr>
              <a:picLocks noChangeAspect="1"/>
            </p:cNvPicPr>
            <p:nvPr/>
          </p:nvPicPr>
          <p:blipFill rotWithShape="1">
            <a:blip r:embed="rId9"/>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18470532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04824A8-8FBE-6B4A-B4F5-53F5E817ADC3}"/>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FCC06701-9731-6842-98AF-E96D2EE192B4}"/>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14364953-B893-CA44-A3D3-744C8B99EE53}"/>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AC574350-E31F-B34C-9B82-3D5AE283AB5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a:t>
            </a:r>
            <a:endParaRPr lang="en-US" sz="2000"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28" name="Group 27">
            <a:extLst>
              <a:ext uri="{FF2B5EF4-FFF2-40B4-BE49-F238E27FC236}">
                <a16:creationId xmlns:a16="http://schemas.microsoft.com/office/drawing/2014/main" id="{C8C1B4BA-2A85-544A-8C0C-C538D980F417}"/>
              </a:ext>
            </a:extLst>
          </p:cNvPr>
          <p:cNvGrpSpPr/>
          <p:nvPr/>
        </p:nvGrpSpPr>
        <p:grpSpPr>
          <a:xfrm>
            <a:off x="2034147" y="5377830"/>
            <a:ext cx="1970220" cy="1852939"/>
            <a:chOff x="923434" y="5951399"/>
            <a:chExt cx="1970220" cy="1852939"/>
          </a:xfrm>
        </p:grpSpPr>
        <p:grpSp>
          <p:nvGrpSpPr>
            <p:cNvPr id="32" name="Group 31">
              <a:extLst>
                <a:ext uri="{FF2B5EF4-FFF2-40B4-BE49-F238E27FC236}">
                  <a16:creationId xmlns:a16="http://schemas.microsoft.com/office/drawing/2014/main" id="{17A05134-040F-1B46-B073-8A0DAF1D0A9A}"/>
                </a:ext>
              </a:extLst>
            </p:cNvPr>
            <p:cNvGrpSpPr/>
            <p:nvPr/>
          </p:nvGrpSpPr>
          <p:grpSpPr>
            <a:xfrm>
              <a:off x="1461381" y="6388239"/>
              <a:ext cx="943777" cy="939738"/>
              <a:chOff x="9566421" y="5900358"/>
              <a:chExt cx="1865376" cy="1865376"/>
            </a:xfrm>
          </p:grpSpPr>
          <p:pic>
            <p:nvPicPr>
              <p:cNvPr id="34" name="Picture 2" descr="William Shakespeare - Quotes, Plays &amp; Wife - Biography">
                <a:extLst>
                  <a:ext uri="{FF2B5EF4-FFF2-40B4-BE49-F238E27FC236}">
                    <a16:creationId xmlns:a16="http://schemas.microsoft.com/office/drawing/2014/main" id="{7FBBE36A-535B-484D-822E-E6BB17889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8E461568-0D05-0D41-AA52-3C4335B8632F}"/>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98BF43DA-AC43-1F41-B9BA-853965509C7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C30E85-B9AA-E844-B253-5382F8191FA0}"/>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8" name="Picture 2" descr="Thinking Emoji Hand Png - Png-stock.com">
                <a:extLst>
                  <a:ext uri="{FF2B5EF4-FFF2-40B4-BE49-F238E27FC236}">
                    <a16:creationId xmlns:a16="http://schemas.microsoft.com/office/drawing/2014/main" id="{875B2889-2784-6D47-A0E8-E8DD505169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32" descr="Icon&#10;&#10;Description automatically generated">
              <a:extLst>
                <a:ext uri="{FF2B5EF4-FFF2-40B4-BE49-F238E27FC236}">
                  <a16:creationId xmlns:a16="http://schemas.microsoft.com/office/drawing/2014/main" id="{6663258C-CE73-5C45-9617-7C2189594657}"/>
                </a:ext>
              </a:extLst>
            </p:cNvPr>
            <p:cNvPicPr>
              <a:picLocks noChangeAspect="1"/>
            </p:cNvPicPr>
            <p:nvPr/>
          </p:nvPicPr>
          <p:blipFill rotWithShape="1">
            <a:blip r:embed="rId7"/>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27773690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134646E-696B-C44B-9FF4-19440D091F39}"/>
              </a:ext>
            </a:extLst>
          </p:cNvPr>
          <p:cNvGrpSpPr/>
          <p:nvPr/>
        </p:nvGrpSpPr>
        <p:grpSpPr>
          <a:xfrm>
            <a:off x="2766558" y="6197280"/>
            <a:ext cx="1939092" cy="1100290"/>
            <a:chOff x="3070749" y="3909592"/>
            <a:chExt cx="1939092" cy="1100290"/>
          </a:xfrm>
        </p:grpSpPr>
        <p:pic>
          <p:nvPicPr>
            <p:cNvPr id="27" name="Picture 6" descr="998 Fudge Illustrations &amp; Clip Art - iStock">
              <a:extLst>
                <a:ext uri="{FF2B5EF4-FFF2-40B4-BE49-F238E27FC236}">
                  <a16:creationId xmlns:a16="http://schemas.microsoft.com/office/drawing/2014/main" id="{7E1A64D4-736C-E94D-A504-815291BBE460}"/>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DC5C8D52-973C-A14A-9F93-877C9F68430D}"/>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78F4B424-EDB4-1945-B892-ACD4D9EC9B75}"/>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34" name="Group 33">
            <a:extLst>
              <a:ext uri="{FF2B5EF4-FFF2-40B4-BE49-F238E27FC236}">
                <a16:creationId xmlns:a16="http://schemas.microsoft.com/office/drawing/2014/main" id="{BD3B1580-6DCA-8544-A3E2-C32A981E9A63}"/>
              </a:ext>
            </a:extLst>
          </p:cNvPr>
          <p:cNvGrpSpPr/>
          <p:nvPr/>
        </p:nvGrpSpPr>
        <p:grpSpPr>
          <a:xfrm>
            <a:off x="2034147" y="5377830"/>
            <a:ext cx="1970220" cy="1852939"/>
            <a:chOff x="923434" y="5951399"/>
            <a:chExt cx="1970220" cy="1852939"/>
          </a:xfrm>
        </p:grpSpPr>
        <p:grpSp>
          <p:nvGrpSpPr>
            <p:cNvPr id="35" name="Group 34">
              <a:extLst>
                <a:ext uri="{FF2B5EF4-FFF2-40B4-BE49-F238E27FC236}">
                  <a16:creationId xmlns:a16="http://schemas.microsoft.com/office/drawing/2014/main" id="{F96C03A3-795A-F841-8E4E-D288B30E2DF1}"/>
                </a:ext>
              </a:extLst>
            </p:cNvPr>
            <p:cNvGrpSpPr/>
            <p:nvPr/>
          </p:nvGrpSpPr>
          <p:grpSpPr>
            <a:xfrm>
              <a:off x="1461381" y="6388239"/>
              <a:ext cx="943777" cy="939738"/>
              <a:chOff x="9566421" y="5900358"/>
              <a:chExt cx="1865376" cy="1865376"/>
            </a:xfrm>
          </p:grpSpPr>
          <p:pic>
            <p:nvPicPr>
              <p:cNvPr id="40" name="Picture 2" descr="William Shakespeare - Quotes, Plays &amp; Wife - Biography">
                <a:extLst>
                  <a:ext uri="{FF2B5EF4-FFF2-40B4-BE49-F238E27FC236}">
                    <a16:creationId xmlns:a16="http://schemas.microsoft.com/office/drawing/2014/main" id="{0418E1A6-9930-8F49-9BC1-DAD7F1C68C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a:extLst>
                  <a:ext uri="{FF2B5EF4-FFF2-40B4-BE49-F238E27FC236}">
                    <a16:creationId xmlns:a16="http://schemas.microsoft.com/office/drawing/2014/main" id="{F4FDC154-481B-F14F-B28F-A9A9951D930B}"/>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841E7749-3355-204E-A782-2817B095F821}"/>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FFFB0225-E1C0-3945-8F29-3A1FB79B8F50}"/>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4" name="Picture 2" descr="Thinking Emoji Hand Png - Png-stock.com">
                <a:extLst>
                  <a:ext uri="{FF2B5EF4-FFF2-40B4-BE49-F238E27FC236}">
                    <a16:creationId xmlns:a16="http://schemas.microsoft.com/office/drawing/2014/main" id="{AAE1A447-5AF1-D047-B830-565E447B0B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descr="Icon&#10;&#10;Description automatically generated">
              <a:extLst>
                <a:ext uri="{FF2B5EF4-FFF2-40B4-BE49-F238E27FC236}">
                  <a16:creationId xmlns:a16="http://schemas.microsoft.com/office/drawing/2014/main" id="{0016A221-C037-1145-8B12-D520040C80E3}"/>
                </a:ext>
              </a:extLst>
            </p:cNvPr>
            <p:cNvPicPr>
              <a:picLocks noChangeAspect="1"/>
            </p:cNvPicPr>
            <p:nvPr/>
          </p:nvPicPr>
          <p:blipFill rotWithShape="1">
            <a:blip r:embed="rId7"/>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9841830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38EBA9A-EF0A-0946-B83F-843B674F3C94}"/>
              </a:ext>
            </a:extLst>
          </p:cNvPr>
          <p:cNvGrpSpPr/>
          <p:nvPr/>
        </p:nvGrpSpPr>
        <p:grpSpPr>
          <a:xfrm>
            <a:off x="2766558" y="6197280"/>
            <a:ext cx="1939092" cy="1100290"/>
            <a:chOff x="3070749" y="3909592"/>
            <a:chExt cx="1939092" cy="1100290"/>
          </a:xfrm>
        </p:grpSpPr>
        <p:pic>
          <p:nvPicPr>
            <p:cNvPr id="40" name="Picture 6" descr="998 Fudge Illustrations &amp; Clip Art - iStock">
              <a:extLst>
                <a:ext uri="{FF2B5EF4-FFF2-40B4-BE49-F238E27FC236}">
                  <a16:creationId xmlns:a16="http://schemas.microsoft.com/office/drawing/2014/main" id="{225DB11C-E2F5-C545-8A63-E9CE29D32B85}"/>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FD632EE-65A0-FE4A-87F4-ED06EB0D6424}"/>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1E2BF766-9E3A-9C40-8F81-416E8583040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6"/>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6"/>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sp>
        <p:nvSpPr>
          <p:cNvPr id="22" name="TextBox 21">
            <a:extLst>
              <a:ext uri="{FF2B5EF4-FFF2-40B4-BE49-F238E27FC236}">
                <a16:creationId xmlns:a16="http://schemas.microsoft.com/office/drawing/2014/main" id="{E21F5A19-DFB9-EF4C-89D8-DD7B23D91E2F}"/>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38" name="Group 37">
            <a:extLst>
              <a:ext uri="{FF2B5EF4-FFF2-40B4-BE49-F238E27FC236}">
                <a16:creationId xmlns:a16="http://schemas.microsoft.com/office/drawing/2014/main" id="{2C793F0B-05A9-2E4C-BA31-864B35B23F02}"/>
              </a:ext>
            </a:extLst>
          </p:cNvPr>
          <p:cNvGrpSpPr/>
          <p:nvPr/>
        </p:nvGrpSpPr>
        <p:grpSpPr>
          <a:xfrm>
            <a:off x="2034147" y="5377830"/>
            <a:ext cx="1970220" cy="1852939"/>
            <a:chOff x="923434" y="5951399"/>
            <a:chExt cx="1970220" cy="1852939"/>
          </a:xfrm>
        </p:grpSpPr>
        <p:grpSp>
          <p:nvGrpSpPr>
            <p:cNvPr id="43" name="Group 42">
              <a:extLst>
                <a:ext uri="{FF2B5EF4-FFF2-40B4-BE49-F238E27FC236}">
                  <a16:creationId xmlns:a16="http://schemas.microsoft.com/office/drawing/2014/main" id="{928D221D-B1D3-534C-8241-1F2A3AB4AAE6}"/>
                </a:ext>
              </a:extLst>
            </p:cNvPr>
            <p:cNvGrpSpPr/>
            <p:nvPr/>
          </p:nvGrpSpPr>
          <p:grpSpPr>
            <a:xfrm>
              <a:off x="1461381" y="6388239"/>
              <a:ext cx="943777" cy="939738"/>
              <a:chOff x="9566421" y="5900358"/>
              <a:chExt cx="1865376" cy="1865376"/>
            </a:xfrm>
          </p:grpSpPr>
          <p:pic>
            <p:nvPicPr>
              <p:cNvPr id="45" name="Picture 2" descr="William Shakespeare - Quotes, Plays &amp; Wife - Biography">
                <a:extLst>
                  <a:ext uri="{FF2B5EF4-FFF2-40B4-BE49-F238E27FC236}">
                    <a16:creationId xmlns:a16="http://schemas.microsoft.com/office/drawing/2014/main" id="{DC6AA182-015A-5A47-89E2-41C33BF32E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45">
                <a:extLst>
                  <a:ext uri="{FF2B5EF4-FFF2-40B4-BE49-F238E27FC236}">
                    <a16:creationId xmlns:a16="http://schemas.microsoft.com/office/drawing/2014/main" id="{4365F47C-3EC8-A94D-BF91-4D25A408C80D}"/>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4D084DCF-16EF-D445-9850-85994FA31316}"/>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E0834AFD-4FB0-054A-8925-FE8BA147FAB6}"/>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9" name="Picture 2" descr="Thinking Emoji Hand Png - Png-stock.com">
                <a:extLst>
                  <a:ext uri="{FF2B5EF4-FFF2-40B4-BE49-F238E27FC236}">
                    <a16:creationId xmlns:a16="http://schemas.microsoft.com/office/drawing/2014/main" id="{6B860522-B335-C746-A26D-74A578A8648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descr="Icon&#10;&#10;Description automatically generated">
              <a:extLst>
                <a:ext uri="{FF2B5EF4-FFF2-40B4-BE49-F238E27FC236}">
                  <a16:creationId xmlns:a16="http://schemas.microsoft.com/office/drawing/2014/main" id="{DF7011F2-4C22-E243-9202-418461B6A378}"/>
                </a:ext>
              </a:extLst>
            </p:cNvPr>
            <p:cNvPicPr>
              <a:picLocks noChangeAspect="1"/>
            </p:cNvPicPr>
            <p:nvPr/>
          </p:nvPicPr>
          <p:blipFill rotWithShape="1">
            <a:blip r:embed="rId8"/>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3711390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Results: Poetry Couplet Completion</a:t>
            </a:r>
          </a:p>
        </p:txBody>
      </p:sp>
      <p:sp>
        <p:nvSpPr>
          <p:cNvPr id="10" name="TextBox 9">
            <a:extLst>
              <a:ext uri="{FF2B5EF4-FFF2-40B4-BE49-F238E27FC236}">
                <a16:creationId xmlns:a16="http://schemas.microsoft.com/office/drawing/2014/main" id="{AE697BFF-4727-6341-BC8A-74BD17B547D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sp>
        <p:nvSpPr>
          <p:cNvPr id="11" name="TextBox 10">
            <a:extLst>
              <a:ext uri="{FF2B5EF4-FFF2-40B4-BE49-F238E27FC236}">
                <a16:creationId xmlns:a16="http://schemas.microsoft.com/office/drawing/2014/main" id="{394CBA88-32C2-8C48-853D-A4D8C690C9EA}"/>
              </a:ext>
            </a:extLst>
          </p:cNvPr>
          <p:cNvSpPr txBox="1"/>
          <p:nvPr/>
        </p:nvSpPr>
        <p:spPr>
          <a:xfrm>
            <a:off x="5514785" y="5166269"/>
            <a:ext cx="5315494" cy="424732"/>
          </a:xfrm>
          <a:prstGeom prst="rect">
            <a:avLst/>
          </a:prstGeom>
          <a:noFill/>
        </p:spPr>
        <p:txBody>
          <a:bodyPr wrap="none" rtlCol="0">
            <a:spAutoFit/>
          </a:bodyPr>
          <a:lstStyle/>
          <a:p>
            <a:r>
              <a:rPr lang="en-US" dirty="0"/>
              <a:t>% successful (iambic + rhyme + end sentence)</a:t>
            </a:r>
          </a:p>
        </p:txBody>
      </p:sp>
      <p:sp>
        <p:nvSpPr>
          <p:cNvPr id="12" name="Rectangle 11">
            <a:extLst>
              <a:ext uri="{FF2B5EF4-FFF2-40B4-BE49-F238E27FC236}">
                <a16:creationId xmlns:a16="http://schemas.microsoft.com/office/drawing/2014/main" id="{5C14628B-A167-EF4B-9D16-E7115487D6CC}"/>
              </a:ext>
            </a:extLst>
          </p:cNvPr>
          <p:cNvSpPr/>
          <p:nvPr/>
        </p:nvSpPr>
        <p:spPr>
          <a:xfrm>
            <a:off x="3202197" y="5663863"/>
            <a:ext cx="804672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14" name="Rectangle 13">
            <a:extLst>
              <a:ext uri="{FF2B5EF4-FFF2-40B4-BE49-F238E27FC236}">
                <a16:creationId xmlns:a16="http://schemas.microsoft.com/office/drawing/2014/main" id="{A30CD4D2-F348-4741-A20C-7C819B46C551}"/>
              </a:ext>
            </a:extLst>
          </p:cNvPr>
          <p:cNvSpPr/>
          <p:nvPr/>
        </p:nvSpPr>
        <p:spPr>
          <a:xfrm>
            <a:off x="3202197" y="6564750"/>
            <a:ext cx="384048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15" name="TextBox 14">
            <a:extLst>
              <a:ext uri="{FF2B5EF4-FFF2-40B4-BE49-F238E27FC236}">
                <a16:creationId xmlns:a16="http://schemas.microsoft.com/office/drawing/2014/main" id="{68AC873B-5CDC-1641-BF0F-D0E4F4BFD0AE}"/>
              </a:ext>
            </a:extLst>
          </p:cNvPr>
          <p:cNvSpPr txBox="1"/>
          <p:nvPr/>
        </p:nvSpPr>
        <p:spPr>
          <a:xfrm>
            <a:off x="11248917" y="5826625"/>
            <a:ext cx="665567" cy="424732"/>
          </a:xfrm>
          <a:prstGeom prst="rect">
            <a:avLst/>
          </a:prstGeom>
          <a:noFill/>
        </p:spPr>
        <p:txBody>
          <a:bodyPr wrap="none" rtlCol="0">
            <a:spAutoFit/>
          </a:bodyPr>
          <a:lstStyle/>
          <a:p>
            <a:r>
              <a:rPr lang="en-US" dirty="0">
                <a:solidFill>
                  <a:srgbClr val="4472C4"/>
                </a:solidFill>
              </a:rPr>
              <a:t>44%</a:t>
            </a:r>
          </a:p>
        </p:txBody>
      </p:sp>
      <p:sp>
        <p:nvSpPr>
          <p:cNvPr id="16" name="TextBox 15">
            <a:extLst>
              <a:ext uri="{FF2B5EF4-FFF2-40B4-BE49-F238E27FC236}">
                <a16:creationId xmlns:a16="http://schemas.microsoft.com/office/drawing/2014/main" id="{3F233FA2-A351-EB4B-8044-1B504EED28EF}"/>
              </a:ext>
            </a:extLst>
          </p:cNvPr>
          <p:cNvSpPr txBox="1"/>
          <p:nvPr/>
        </p:nvSpPr>
        <p:spPr>
          <a:xfrm>
            <a:off x="7042677" y="6729265"/>
            <a:ext cx="665567" cy="424732"/>
          </a:xfrm>
          <a:prstGeom prst="rect">
            <a:avLst/>
          </a:prstGeom>
          <a:noFill/>
        </p:spPr>
        <p:txBody>
          <a:bodyPr wrap="none" rtlCol="0">
            <a:spAutoFit/>
          </a:bodyPr>
          <a:lstStyle/>
          <a:p>
            <a:r>
              <a:rPr lang="en-US" dirty="0">
                <a:solidFill>
                  <a:schemeClr val="tx1">
                    <a:lumMod val="60000"/>
                    <a:lumOff val="40000"/>
                  </a:schemeClr>
                </a:solidFill>
              </a:rPr>
              <a:t>21%</a:t>
            </a:r>
          </a:p>
        </p:txBody>
      </p:sp>
      <p:sp>
        <p:nvSpPr>
          <p:cNvPr id="20" name="TextBox 19">
            <a:extLst>
              <a:ext uri="{FF2B5EF4-FFF2-40B4-BE49-F238E27FC236}">
                <a16:creationId xmlns:a16="http://schemas.microsoft.com/office/drawing/2014/main" id="{2E73D6A9-937E-0349-B6E7-C1E1958BAD28}"/>
              </a:ext>
            </a:extLst>
          </p:cNvPr>
          <p:cNvSpPr txBox="1"/>
          <p:nvPr/>
        </p:nvSpPr>
        <p:spPr>
          <a:xfrm>
            <a:off x="2492289" y="2460334"/>
            <a:ext cx="9601475" cy="2308324"/>
          </a:xfrm>
          <a:prstGeom prst="rect">
            <a:avLst/>
          </a:prstGeom>
          <a:noFill/>
        </p:spPr>
        <p:txBody>
          <a:bodyPr wrap="none" rtlCol="0">
            <a:spAutoFit/>
          </a:bodyPr>
          <a:lstStyle/>
          <a:p>
            <a:pPr marL="685800" indent="-685800">
              <a:buFont typeface="Arial" panose="020B0604020202020204" pitchFamily="34" charset="0"/>
              <a:buChar char="•"/>
            </a:pPr>
            <a:r>
              <a:rPr lang="en-US" sz="4800" b="1" dirty="0"/>
              <a:t>Iambic</a:t>
            </a:r>
          </a:p>
          <a:p>
            <a:pPr marL="685800" indent="-685800">
              <a:buFont typeface="Arial" panose="020B0604020202020204" pitchFamily="34" charset="0"/>
              <a:buChar char="•"/>
            </a:pPr>
            <a:r>
              <a:rPr lang="en-US" sz="4800" b="1" dirty="0"/>
              <a:t>Rhyme </a:t>
            </a:r>
            <a:r>
              <a:rPr lang="en-US" sz="4800" dirty="0"/>
              <a:t>after 10 syllables</a:t>
            </a:r>
          </a:p>
          <a:p>
            <a:pPr marL="685800" indent="-685800">
              <a:buFont typeface="Arial" panose="020B0604020202020204" pitchFamily="34" charset="0"/>
              <a:buChar char="•"/>
            </a:pPr>
            <a:r>
              <a:rPr lang="en-US" sz="4800" b="1" dirty="0"/>
              <a:t>End the sentence </a:t>
            </a:r>
            <a:r>
              <a:rPr lang="en-US" sz="4800" dirty="0"/>
              <a:t>after 10 syllables</a:t>
            </a:r>
          </a:p>
        </p:txBody>
      </p:sp>
      <p:cxnSp>
        <p:nvCxnSpPr>
          <p:cNvPr id="13" name="Straight Connector 12">
            <a:extLst>
              <a:ext uri="{FF2B5EF4-FFF2-40B4-BE49-F238E27FC236}">
                <a16:creationId xmlns:a16="http://schemas.microsoft.com/office/drawing/2014/main" id="{2E550397-11E7-3B4D-87CA-AFBBAC7F52A7}"/>
              </a:ext>
            </a:extLst>
          </p:cNvPr>
          <p:cNvCxnSpPr>
            <a:cxnSpLocks/>
          </p:cNvCxnSpPr>
          <p:nvPr/>
        </p:nvCxnSpPr>
        <p:spPr>
          <a:xfrm>
            <a:off x="3202197" y="5431925"/>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85432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Takeaways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pPr lvl="1"/>
            <a:r>
              <a:rPr lang="en-US" dirty="0"/>
              <a:t>Use </a:t>
            </a:r>
            <a:r>
              <a:rPr lang="en-US" b="1" dirty="0"/>
              <a:t>predictor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predictors</a:t>
            </a:r>
          </a:p>
        </p:txBody>
      </p:sp>
      <p:sp>
        <p:nvSpPr>
          <p:cNvPr id="5" name="TextBox 4">
            <a:extLst>
              <a:ext uri="{FF2B5EF4-FFF2-40B4-BE49-F238E27FC236}">
                <a16:creationId xmlns:a16="http://schemas.microsoft.com/office/drawing/2014/main" id="{2298E7E7-9A77-784E-A417-CCE9B8624497}"/>
              </a:ext>
            </a:extLst>
          </p:cNvPr>
          <p:cNvSpPr txBox="1"/>
          <p:nvPr/>
        </p:nvSpPr>
        <p:spPr>
          <a:xfrm>
            <a:off x="2801590" y="6918678"/>
            <a:ext cx="9014519" cy="424732"/>
          </a:xfrm>
          <a:prstGeom prst="rect">
            <a:avLst/>
          </a:prstGeom>
          <a:noFill/>
        </p:spPr>
        <p:txBody>
          <a:bodyPr wrap="none" rtlCol="0">
            <a:spAutoFit/>
          </a:bodyPr>
          <a:lstStyle/>
          <a:p>
            <a:r>
              <a:rPr lang="en-US" dirty="0"/>
              <a:t>Code: </a:t>
            </a:r>
            <a:r>
              <a:rPr lang="en-US" dirty="0">
                <a:hlinkClick r:id="rId3"/>
              </a:rPr>
              <a:t>https://github.com/yangkevin2/naacl-2021-fudge-controlled-generation</a:t>
            </a:r>
            <a:endParaRPr lang="en-US" dirty="0"/>
          </a:p>
        </p:txBody>
      </p:sp>
      <p:sp>
        <p:nvSpPr>
          <p:cNvPr id="7" name="Rectangle 6">
            <a:extLst>
              <a:ext uri="{FF2B5EF4-FFF2-40B4-BE49-F238E27FC236}">
                <a16:creationId xmlns:a16="http://schemas.microsoft.com/office/drawing/2014/main" id="{A41F3C01-678D-A045-8D5C-2534EB94ACDC}"/>
              </a:ext>
            </a:extLst>
          </p:cNvPr>
          <p:cNvSpPr/>
          <p:nvPr/>
        </p:nvSpPr>
        <p:spPr>
          <a:xfrm>
            <a:off x="963828" y="2180492"/>
            <a:ext cx="11998410" cy="548512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2355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EFD729-710D-3842-BDB0-16E85B43A8EF}"/>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19" name="TextBox 18">
                <a:extLst>
                  <a:ext uri="{FF2B5EF4-FFF2-40B4-BE49-F238E27FC236}">
                    <a16:creationId xmlns:a16="http://schemas.microsoft.com/office/drawing/2014/main" id="{53EFD729-710D-3842-BDB0-16E85B43A8EF}"/>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27" name="Picture 2">
            <a:extLst>
              <a:ext uri="{FF2B5EF4-FFF2-40B4-BE49-F238E27FC236}">
                <a16:creationId xmlns:a16="http://schemas.microsoft.com/office/drawing/2014/main" id="{E39FE486-B4CC-DF4B-A6BD-371D2D0089C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8001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Takeaways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pPr marL="0" indent="0">
              <a:buNone/>
            </a:pPr>
            <a:r>
              <a:rPr lang="en-US" dirty="0">
                <a:solidFill>
                  <a:srgbClr val="4472C4"/>
                </a:solidFill>
              </a:rPr>
              <a:t>FUDGE</a:t>
            </a:r>
            <a:r>
              <a:rPr lang="en-US" dirty="0"/>
              <a:t>: simple, flexible method for controlled generation</a:t>
            </a:r>
            <a:br>
              <a:rPr lang="en-US" dirty="0"/>
            </a:br>
            <a:endParaRPr lang="en-US" dirty="0"/>
          </a:p>
          <a:p>
            <a:pPr lvl="1"/>
            <a:r>
              <a:rPr lang="en-US" dirty="0"/>
              <a:t>Use </a:t>
            </a:r>
            <a:r>
              <a:rPr lang="en-US" b="1" dirty="0"/>
              <a:t>predictor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predictors</a:t>
            </a:r>
          </a:p>
        </p:txBody>
      </p:sp>
      <p:sp>
        <p:nvSpPr>
          <p:cNvPr id="5" name="TextBox 4">
            <a:extLst>
              <a:ext uri="{FF2B5EF4-FFF2-40B4-BE49-F238E27FC236}">
                <a16:creationId xmlns:a16="http://schemas.microsoft.com/office/drawing/2014/main" id="{2298E7E7-9A77-784E-A417-CCE9B8624497}"/>
              </a:ext>
            </a:extLst>
          </p:cNvPr>
          <p:cNvSpPr txBox="1"/>
          <p:nvPr/>
        </p:nvSpPr>
        <p:spPr>
          <a:xfrm>
            <a:off x="2801590" y="6918678"/>
            <a:ext cx="9014519" cy="424732"/>
          </a:xfrm>
          <a:prstGeom prst="rect">
            <a:avLst/>
          </a:prstGeom>
          <a:noFill/>
        </p:spPr>
        <p:txBody>
          <a:bodyPr wrap="none" rtlCol="0">
            <a:spAutoFit/>
          </a:bodyPr>
          <a:lstStyle/>
          <a:p>
            <a:r>
              <a:rPr lang="en-US" dirty="0"/>
              <a:t>Code: </a:t>
            </a:r>
            <a:r>
              <a:rPr lang="en-US" dirty="0">
                <a:hlinkClick r:id="rId3"/>
              </a:rPr>
              <a:t>https://github.com/yangkevin2/naacl-2021-fudge-controlled-generation</a:t>
            </a:r>
            <a:endParaRPr lang="en-US" dirty="0"/>
          </a:p>
        </p:txBody>
      </p:sp>
      <p:sp>
        <p:nvSpPr>
          <p:cNvPr id="7" name="Rectangle 6">
            <a:extLst>
              <a:ext uri="{FF2B5EF4-FFF2-40B4-BE49-F238E27FC236}">
                <a16:creationId xmlns:a16="http://schemas.microsoft.com/office/drawing/2014/main" id="{A41F3C01-678D-A045-8D5C-2534EB94ACDC}"/>
              </a:ext>
            </a:extLst>
          </p:cNvPr>
          <p:cNvSpPr/>
          <p:nvPr/>
        </p:nvSpPr>
        <p:spPr>
          <a:xfrm>
            <a:off x="963828" y="2735580"/>
            <a:ext cx="11998410" cy="4930032"/>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188893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Takeaways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pPr marL="0" indent="0">
              <a:buNone/>
            </a:pPr>
            <a:r>
              <a:rPr lang="en-US" dirty="0">
                <a:solidFill>
                  <a:srgbClr val="4472C4"/>
                </a:solidFill>
              </a:rPr>
              <a:t>FUDGE</a:t>
            </a:r>
            <a:r>
              <a:rPr lang="en-US" dirty="0"/>
              <a:t>: simple, flexible method for controlled generation</a:t>
            </a:r>
            <a:br>
              <a:rPr lang="en-US" dirty="0"/>
            </a:br>
            <a:endParaRPr lang="en-US" dirty="0"/>
          </a:p>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TextBox 4">
            <a:extLst>
              <a:ext uri="{FF2B5EF4-FFF2-40B4-BE49-F238E27FC236}">
                <a16:creationId xmlns:a16="http://schemas.microsoft.com/office/drawing/2014/main" id="{2298E7E7-9A77-784E-A417-CCE9B8624497}"/>
              </a:ext>
            </a:extLst>
          </p:cNvPr>
          <p:cNvSpPr txBox="1"/>
          <p:nvPr/>
        </p:nvSpPr>
        <p:spPr>
          <a:xfrm>
            <a:off x="2801590" y="6918678"/>
            <a:ext cx="9014519" cy="424732"/>
          </a:xfrm>
          <a:prstGeom prst="rect">
            <a:avLst/>
          </a:prstGeom>
          <a:noFill/>
        </p:spPr>
        <p:txBody>
          <a:bodyPr wrap="none" rtlCol="0">
            <a:spAutoFit/>
          </a:bodyPr>
          <a:lstStyle/>
          <a:p>
            <a:r>
              <a:rPr lang="en-US" dirty="0"/>
              <a:t>Code: </a:t>
            </a:r>
            <a:r>
              <a:rPr lang="en-US" dirty="0">
                <a:hlinkClick r:id="rId3"/>
              </a:rPr>
              <a:t>https://github.com/yangkevin2/naacl-2021-fudge-controlled-generation</a:t>
            </a:r>
            <a:endParaRPr lang="en-US" dirty="0"/>
          </a:p>
        </p:txBody>
      </p:sp>
      <p:sp>
        <p:nvSpPr>
          <p:cNvPr id="7" name="Rectangle 6">
            <a:extLst>
              <a:ext uri="{FF2B5EF4-FFF2-40B4-BE49-F238E27FC236}">
                <a16:creationId xmlns:a16="http://schemas.microsoft.com/office/drawing/2014/main" id="{A41F3C01-678D-A045-8D5C-2534EB94ACDC}"/>
              </a:ext>
            </a:extLst>
          </p:cNvPr>
          <p:cNvSpPr/>
          <p:nvPr/>
        </p:nvSpPr>
        <p:spPr>
          <a:xfrm>
            <a:off x="963828" y="6660340"/>
            <a:ext cx="11998410" cy="1005271"/>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033912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Takeaways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pPr marL="0" indent="0">
              <a:buNone/>
            </a:pPr>
            <a:r>
              <a:rPr lang="en-US" dirty="0">
                <a:solidFill>
                  <a:srgbClr val="4472C4"/>
                </a:solidFill>
              </a:rPr>
              <a:t>FUDGE</a:t>
            </a:r>
            <a:r>
              <a:rPr lang="en-US" dirty="0"/>
              <a:t>: simple, flexible method for controlled generation</a:t>
            </a:r>
            <a:br>
              <a:rPr lang="en-US" dirty="0"/>
            </a:br>
            <a:endParaRPr lang="en-US" dirty="0"/>
          </a:p>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TextBox 4">
            <a:extLst>
              <a:ext uri="{FF2B5EF4-FFF2-40B4-BE49-F238E27FC236}">
                <a16:creationId xmlns:a16="http://schemas.microsoft.com/office/drawing/2014/main" id="{2298E7E7-9A77-784E-A417-CCE9B8624497}"/>
              </a:ext>
            </a:extLst>
          </p:cNvPr>
          <p:cNvSpPr txBox="1"/>
          <p:nvPr/>
        </p:nvSpPr>
        <p:spPr>
          <a:xfrm>
            <a:off x="2801590" y="6918678"/>
            <a:ext cx="9014519" cy="424732"/>
          </a:xfrm>
          <a:prstGeom prst="rect">
            <a:avLst/>
          </a:prstGeom>
          <a:noFill/>
        </p:spPr>
        <p:txBody>
          <a:bodyPr wrap="none" rtlCol="0">
            <a:spAutoFit/>
          </a:bodyPr>
          <a:lstStyle/>
          <a:p>
            <a:r>
              <a:rPr lang="en-US" dirty="0"/>
              <a:t>Code: </a:t>
            </a:r>
            <a:r>
              <a:rPr lang="en-US" dirty="0">
                <a:hlinkClick r:id="rId3"/>
              </a:rPr>
              <a:t>https://github.com/yangkevin2/naacl-2021-fudge-controlled-generation</a:t>
            </a:r>
            <a:endParaRPr lang="en-US" dirty="0"/>
          </a:p>
        </p:txBody>
      </p:sp>
    </p:spTree>
    <p:extLst>
      <p:ext uri="{BB962C8B-B14F-4D97-AF65-F5344CB8AC3E}">
        <p14:creationId xmlns:p14="http://schemas.microsoft.com/office/powerpoint/2010/main" val="70405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143" y="3885449"/>
            <a:ext cx="1604130" cy="2205679"/>
          </a:xfrm>
          <a:prstGeom prst="rect">
            <a:avLst/>
          </a:prstGeom>
        </p:spPr>
      </p:pic>
      <p:sp>
        <p:nvSpPr>
          <p:cNvPr id="3" name="Rectangle 2"/>
          <p:cNvSpPr/>
          <p:nvPr/>
        </p:nvSpPr>
        <p:spPr>
          <a:xfrm>
            <a:off x="3987226" y="5845205"/>
            <a:ext cx="184731" cy="491225"/>
          </a:xfrm>
          <a:prstGeom prst="rect">
            <a:avLst/>
          </a:prstGeom>
        </p:spPr>
        <p:txBody>
          <a:bodyPr wrap="none">
            <a:spAutoFit/>
          </a:bodyPr>
          <a:lstStyle/>
          <a:p>
            <a:endParaRPr lang="en-US" sz="2592" dirty="0"/>
          </a:p>
        </p:txBody>
      </p:sp>
      <p:sp>
        <p:nvSpPr>
          <p:cNvPr id="5" name="TextBox 4"/>
          <p:cNvSpPr txBox="1"/>
          <p:nvPr/>
        </p:nvSpPr>
        <p:spPr>
          <a:xfrm>
            <a:off x="5954412" y="2371934"/>
            <a:ext cx="2721592" cy="757130"/>
          </a:xfrm>
          <a:prstGeom prst="rect">
            <a:avLst/>
          </a:prstGeom>
          <a:noFill/>
        </p:spPr>
        <p:txBody>
          <a:bodyPr wrap="square" rtlCol="0">
            <a:spAutoFit/>
          </a:bodyPr>
          <a:lstStyle/>
          <a:p>
            <a:r>
              <a:rPr lang="en-US" sz="4320" dirty="0"/>
              <a:t>Thank you!</a:t>
            </a:r>
          </a:p>
        </p:txBody>
      </p:sp>
      <p:sp>
        <p:nvSpPr>
          <p:cNvPr id="4" name="TextBox 3">
            <a:extLst>
              <a:ext uri="{FF2B5EF4-FFF2-40B4-BE49-F238E27FC236}">
                <a16:creationId xmlns:a16="http://schemas.microsoft.com/office/drawing/2014/main" id="{6CA8C457-EE0F-D84E-9853-E4445E71AA3A}"/>
              </a:ext>
            </a:extLst>
          </p:cNvPr>
          <p:cNvSpPr txBox="1"/>
          <p:nvPr/>
        </p:nvSpPr>
        <p:spPr>
          <a:xfrm>
            <a:off x="-25758" y="7560021"/>
            <a:ext cx="2603598" cy="861774"/>
          </a:xfrm>
          <a:prstGeom prst="rect">
            <a:avLst/>
          </a:prstGeom>
          <a:noFill/>
        </p:spPr>
        <p:txBody>
          <a:bodyPr wrap="none" rtlCol="0">
            <a:spAutoFit/>
          </a:bodyPr>
          <a:lstStyle/>
          <a:p>
            <a:r>
              <a:rPr lang="en-US" sz="500" dirty="0">
                <a:solidFill>
                  <a:schemeClr val="bg1">
                    <a:lumMod val="85000"/>
                  </a:schemeClr>
                </a:solidFill>
              </a:rPr>
              <a:t>Image Sources</a:t>
            </a:r>
          </a:p>
          <a:p>
            <a:r>
              <a:rPr lang="en-US" sz="500" dirty="0">
                <a:solidFill>
                  <a:schemeClr val="bg1">
                    <a:lumMod val="85000"/>
                  </a:schemeClr>
                </a:solidFill>
                <a:hlinkClick r:id="rId4">
                  <a:extLst>
                    <a:ext uri="{A12FA001-AC4F-418D-AE19-62706E023703}">
                      <ahyp:hlinkClr xmlns:ahyp="http://schemas.microsoft.com/office/drawing/2018/hyperlinkcolor" val="tx"/>
                    </a:ext>
                  </a:extLst>
                </a:hlinkClick>
              </a:rPr>
              <a:t>https://discord.com/</a:t>
            </a:r>
            <a:endParaRPr lang="en-US" sz="500" dirty="0">
              <a:solidFill>
                <a:schemeClr val="bg1">
                  <a:lumMod val="85000"/>
                </a:schemeClr>
              </a:solidFill>
            </a:endParaRPr>
          </a:p>
          <a:p>
            <a:r>
              <a:rPr lang="en-US" sz="500" dirty="0">
                <a:solidFill>
                  <a:schemeClr val="bg1">
                    <a:lumMod val="85000"/>
                  </a:schemeClr>
                </a:solidFill>
                <a:hlinkClick r:id="rId5">
                  <a:extLst>
                    <a:ext uri="{A12FA001-AC4F-418D-AE19-62706E023703}">
                      <ahyp:hlinkClr xmlns:ahyp="http://schemas.microsoft.com/office/drawing/2018/hyperlinkcolor" val="tx"/>
                    </a:ext>
                  </a:extLst>
                </a:hlinkClick>
              </a:rPr>
              <a:t>https://pngtree.com/freepng/cartoon-crystal-ball-element_4188442.html</a:t>
            </a:r>
            <a:endParaRPr lang="en-US" sz="500" dirty="0">
              <a:solidFill>
                <a:schemeClr val="bg1">
                  <a:lumMod val="85000"/>
                </a:schemeClr>
              </a:solidFill>
            </a:endParaRPr>
          </a:p>
          <a:p>
            <a:r>
              <a:rPr lang="en-US" sz="500" dirty="0">
                <a:solidFill>
                  <a:schemeClr val="bg1">
                    <a:lumMod val="85000"/>
                  </a:schemeClr>
                </a:solidFill>
                <a:hlinkClick r:id="rId6">
                  <a:extLst>
                    <a:ext uri="{A12FA001-AC4F-418D-AE19-62706E023703}">
                      <ahyp:hlinkClr xmlns:ahyp="http://schemas.microsoft.com/office/drawing/2018/hyperlinkcolor" val="tx"/>
                    </a:ext>
                  </a:extLst>
                </a:hlinkClick>
              </a:rPr>
              <a:t>https://www.vexels.com/png-svg/preview/145736/ideas-machine-cartoon</a:t>
            </a:r>
            <a:endParaRPr lang="en-US" sz="500" dirty="0">
              <a:solidFill>
                <a:schemeClr val="bg1">
                  <a:lumMod val="85000"/>
                </a:schemeClr>
              </a:solidFill>
            </a:endParaRPr>
          </a:p>
          <a:p>
            <a:r>
              <a:rPr lang="en-US" sz="500" dirty="0">
                <a:solidFill>
                  <a:schemeClr val="bg1">
                    <a:lumMod val="85000"/>
                  </a:schemeClr>
                </a:solidFill>
                <a:hlinkClick r:id="rId7">
                  <a:extLst>
                    <a:ext uri="{A12FA001-AC4F-418D-AE19-62706E023703}">
                      <ahyp:hlinkClr xmlns:ahyp="http://schemas.microsoft.com/office/drawing/2018/hyperlinkcolor" val="tx"/>
                    </a:ext>
                  </a:extLst>
                </a:hlinkClick>
              </a:rPr>
              <a:t>https://www.istockphoto.com/vector/chocolate-brownie-square-gm1148649418-310267704</a:t>
            </a:r>
            <a:endParaRPr lang="en-US" sz="500" dirty="0">
              <a:solidFill>
                <a:schemeClr val="bg1">
                  <a:lumMod val="85000"/>
                </a:schemeClr>
              </a:solidFill>
            </a:endParaRPr>
          </a:p>
          <a:p>
            <a:r>
              <a:rPr lang="en-US" sz="500" dirty="0">
                <a:solidFill>
                  <a:schemeClr val="bg1">
                    <a:lumMod val="85000"/>
                  </a:schemeClr>
                </a:solidFill>
                <a:hlinkClick r:id="rId8">
                  <a:extLst>
                    <a:ext uri="{A12FA001-AC4F-418D-AE19-62706E023703}">
                      <ahyp:hlinkClr xmlns:ahyp="http://schemas.microsoft.com/office/drawing/2018/hyperlinkcolor" val="tx"/>
                    </a:ext>
                  </a:extLst>
                </a:hlinkClick>
              </a:rPr>
              <a:t>https://www.whitehousehistory.org/galleries/presidential-portraits</a:t>
            </a:r>
            <a:endParaRPr lang="en-US" sz="500" dirty="0">
              <a:solidFill>
                <a:schemeClr val="bg1">
                  <a:lumMod val="85000"/>
                </a:schemeClr>
              </a:solidFill>
            </a:endParaRPr>
          </a:p>
          <a:p>
            <a:r>
              <a:rPr lang="en-US" sz="500" dirty="0">
                <a:solidFill>
                  <a:schemeClr val="bg1">
                    <a:lumMod val="85000"/>
                  </a:schemeClr>
                </a:solidFill>
                <a:hlinkClick r:id="rId9">
                  <a:extLst>
                    <a:ext uri="{A12FA001-AC4F-418D-AE19-62706E023703}">
                      <ahyp:hlinkClr xmlns:ahyp="http://schemas.microsoft.com/office/drawing/2018/hyperlinkcolor" val="tx"/>
                    </a:ext>
                  </a:extLst>
                </a:hlinkClick>
              </a:rPr>
              <a:t>https://www.biography.com/writer/william-shakespeare</a:t>
            </a:r>
            <a:endParaRPr lang="en-US" sz="500" dirty="0">
              <a:solidFill>
                <a:schemeClr val="bg1">
                  <a:lumMod val="85000"/>
                </a:schemeClr>
              </a:solidFill>
            </a:endParaRPr>
          </a:p>
          <a:p>
            <a:r>
              <a:rPr lang="en-US" sz="500" dirty="0">
                <a:solidFill>
                  <a:schemeClr val="bg1">
                    <a:lumMod val="85000"/>
                  </a:schemeClr>
                </a:solidFill>
              </a:rPr>
              <a:t>https://</a:t>
            </a:r>
            <a:r>
              <a:rPr lang="en-US" sz="500" dirty="0" err="1">
                <a:solidFill>
                  <a:schemeClr val="bg1">
                    <a:lumMod val="85000"/>
                  </a:schemeClr>
                </a:solidFill>
              </a:rPr>
              <a:t>www.clipartkey.com</a:t>
            </a:r>
            <a:r>
              <a:rPr lang="en-US" sz="500" dirty="0">
                <a:solidFill>
                  <a:schemeClr val="bg1">
                    <a:lumMod val="85000"/>
                  </a:schemeClr>
                </a:solidFill>
              </a:rPr>
              <a:t>/</a:t>
            </a:r>
            <a:r>
              <a:rPr lang="en-US" sz="500" dirty="0" err="1">
                <a:solidFill>
                  <a:schemeClr val="bg1">
                    <a:lumMod val="85000"/>
                  </a:schemeClr>
                </a:solidFill>
              </a:rPr>
              <a:t>downpng</a:t>
            </a:r>
            <a:r>
              <a:rPr lang="en-US" sz="500" dirty="0">
                <a:solidFill>
                  <a:schemeClr val="bg1">
                    <a:lumMod val="85000"/>
                  </a:schemeClr>
                </a:solidFill>
              </a:rPr>
              <a:t>/</a:t>
            </a:r>
            <a:r>
              <a:rPr lang="en-US" sz="500" dirty="0" err="1">
                <a:solidFill>
                  <a:schemeClr val="bg1">
                    <a:lumMod val="85000"/>
                  </a:schemeClr>
                </a:solidFill>
              </a:rPr>
              <a:t>hTxJwh_constitution</a:t>
            </a:r>
            <a:r>
              <a:rPr lang="en-US" sz="500" dirty="0">
                <a:solidFill>
                  <a:schemeClr val="bg1">
                    <a:lumMod val="85000"/>
                  </a:schemeClr>
                </a:solidFill>
              </a:rPr>
              <a:t>-clipart/</a:t>
            </a:r>
          </a:p>
          <a:p>
            <a:endParaRPr lang="en-US" sz="500" dirty="0">
              <a:solidFill>
                <a:schemeClr val="bg1">
                  <a:lumMod val="85000"/>
                </a:schemeClr>
              </a:solidFill>
            </a:endParaRPr>
          </a:p>
          <a:p>
            <a:endParaRPr lang="en-US" sz="500" dirty="0">
              <a:solidFill>
                <a:schemeClr val="bg1">
                  <a:lumMod val="85000"/>
                </a:schemeClr>
              </a:solidFill>
            </a:endParaRPr>
          </a:p>
        </p:txBody>
      </p:sp>
    </p:spTree>
    <p:extLst>
      <p:ext uri="{BB962C8B-B14F-4D97-AF65-F5344CB8AC3E}">
        <p14:creationId xmlns:p14="http://schemas.microsoft.com/office/powerpoint/2010/main" val="13809670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Other Applications: Game-Playing Agents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7A359E8-EC0D-5C4A-8825-B74E5E2DA4BE}"/>
              </a:ext>
            </a:extLst>
          </p:cNvPr>
          <p:cNvSpPr>
            <a:spLocks noGrp="1"/>
          </p:cNvSpPr>
          <p:nvPr>
            <p:ph idx="1"/>
          </p:nvPr>
        </p:nvSpPr>
        <p:spPr>
          <a:xfrm>
            <a:off x="731520" y="2033493"/>
            <a:ext cx="13167360" cy="5616987"/>
          </a:xfrm>
        </p:spPr>
        <p:txBody>
          <a:bodyPr>
            <a:normAutofit/>
          </a:bodyPr>
          <a:lstStyle/>
          <a:p>
            <a:r>
              <a:rPr lang="en-US" dirty="0"/>
              <a:t>Example: Chess</a:t>
            </a:r>
          </a:p>
          <a:p>
            <a:pPr lvl="1"/>
            <a:r>
              <a:rPr lang="en-US" dirty="0"/>
              <a:t>Base model: Lc0 “probabilities”</a:t>
            </a:r>
          </a:p>
          <a:p>
            <a:pPr lvl="1"/>
            <a:r>
              <a:rPr lang="en-US" dirty="0"/>
              <a:t>Attribute: Hardcoded flags, e.g.,</a:t>
            </a:r>
          </a:p>
          <a:p>
            <a:pPr lvl="2"/>
            <a:r>
              <a:rPr lang="en-US" dirty="0"/>
              <a:t>will I castle in the next 5 moves?</a:t>
            </a:r>
          </a:p>
          <a:p>
            <a:pPr lvl="2"/>
            <a:r>
              <a:rPr lang="en-US" dirty="0"/>
              <a:t>will I capture a piece in the next 5 moves?</a:t>
            </a:r>
          </a:p>
          <a:p>
            <a:pPr lvl="1"/>
            <a:r>
              <a:rPr lang="en-US" dirty="0"/>
              <a:t>Limitation: train predictor for each flag</a:t>
            </a:r>
          </a:p>
          <a:p>
            <a:endParaRPr lang="en-US" dirty="0"/>
          </a:p>
          <a:p>
            <a:r>
              <a:rPr lang="en-US" dirty="0"/>
              <a:t>This actually works </a:t>
            </a:r>
            <a:br>
              <a:rPr lang="en-US" dirty="0"/>
            </a:br>
            <a:r>
              <a:rPr lang="en-US" dirty="0"/>
              <a:t>(I tried it as a preliminary experiment)</a:t>
            </a:r>
          </a:p>
          <a:p>
            <a:pPr lvl="2"/>
            <a:endParaRPr lang="en-US" dirty="0"/>
          </a:p>
        </p:txBody>
      </p:sp>
      <p:pic>
        <p:nvPicPr>
          <p:cNvPr id="1026" name="Picture 2" descr="Chess: Everything You Need to Know - Chess Terms - Chess.com">
            <a:extLst>
              <a:ext uri="{FF2B5EF4-FFF2-40B4-BE49-F238E27FC236}">
                <a16:creationId xmlns:a16="http://schemas.microsoft.com/office/drawing/2014/main" id="{DF13FCDB-B53D-3249-AB51-A617E296C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931" y="2194577"/>
            <a:ext cx="4768949" cy="476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923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Other Applications: Molecular Design</a:t>
            </a:r>
          </a:p>
        </p:txBody>
      </p:sp>
      <p:sp>
        <p:nvSpPr>
          <p:cNvPr id="8" name="Content Placeholder 7">
            <a:extLst>
              <a:ext uri="{FF2B5EF4-FFF2-40B4-BE49-F238E27FC236}">
                <a16:creationId xmlns:a16="http://schemas.microsoft.com/office/drawing/2014/main" id="{17A359E8-EC0D-5C4A-8825-B74E5E2DA4BE}"/>
              </a:ext>
            </a:extLst>
          </p:cNvPr>
          <p:cNvSpPr>
            <a:spLocks noGrp="1"/>
          </p:cNvSpPr>
          <p:nvPr>
            <p:ph idx="1"/>
          </p:nvPr>
        </p:nvSpPr>
        <p:spPr>
          <a:xfrm>
            <a:off x="731520" y="1387128"/>
            <a:ext cx="13167360" cy="5922517"/>
          </a:xfrm>
        </p:spPr>
        <p:txBody>
          <a:bodyPr>
            <a:normAutofit/>
          </a:bodyPr>
          <a:lstStyle/>
          <a:p>
            <a:r>
              <a:rPr lang="en-US" dirty="0"/>
              <a:t>Want: molecule with desired properties</a:t>
            </a:r>
          </a:p>
          <a:p>
            <a:pPr lvl="1"/>
            <a:r>
              <a:rPr lang="en-US" dirty="0"/>
              <a:t>Base model: Molecule generator</a:t>
            </a:r>
          </a:p>
          <a:p>
            <a:pPr lvl="2"/>
            <a:r>
              <a:rPr lang="en-US" dirty="0"/>
              <a:t>Can be string-based or graph-based</a:t>
            </a:r>
          </a:p>
          <a:p>
            <a:pPr lvl="2"/>
            <a:endParaRPr lang="en-US" dirty="0"/>
          </a:p>
          <a:p>
            <a:pPr lvl="2"/>
            <a:endParaRPr lang="en-US" dirty="0"/>
          </a:p>
          <a:p>
            <a:pPr lvl="2"/>
            <a:endParaRPr lang="en-US" dirty="0"/>
          </a:p>
          <a:p>
            <a:pPr lvl="2"/>
            <a:endParaRPr lang="en-US" dirty="0"/>
          </a:p>
          <a:p>
            <a:pPr lvl="2"/>
            <a:endParaRPr lang="en-US" dirty="0"/>
          </a:p>
          <a:p>
            <a:pPr lvl="1"/>
            <a:r>
              <a:rPr lang="en-US" dirty="0"/>
              <a:t>Attribute: Will the final molecule have the desired property?</a:t>
            </a:r>
          </a:p>
          <a:p>
            <a:pPr lvl="1"/>
            <a:r>
              <a:rPr lang="en-US" dirty="0"/>
              <a:t>Predictor operates on partially generated molecules</a:t>
            </a:r>
          </a:p>
        </p:txBody>
      </p:sp>
      <p:pic>
        <p:nvPicPr>
          <p:cNvPr id="2052" name="Picture 4" descr="MIT researchers have developed a machine-learning model that better selects molecule candidates for therapeutics, while also allowing for automated modification of the molecular structure for higher potency. The innovation has potential to speed up drug development. ">
            <a:extLst>
              <a:ext uri="{FF2B5EF4-FFF2-40B4-BE49-F238E27FC236}">
                <a16:creationId xmlns:a16="http://schemas.microsoft.com/office/drawing/2014/main" id="{909C9AFC-DC01-9449-BA39-3524A9F7EA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4032" b="80923"/>
          <a:stretch/>
        </p:blipFill>
        <p:spPr bwMode="auto">
          <a:xfrm>
            <a:off x="6949441" y="3329118"/>
            <a:ext cx="6569611" cy="23228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enerative molecular design in low data regimes | Nature Machine  Intelligence">
            <a:extLst>
              <a:ext uri="{FF2B5EF4-FFF2-40B4-BE49-F238E27FC236}">
                <a16:creationId xmlns:a16="http://schemas.microsoft.com/office/drawing/2014/main" id="{4FFC48EA-D202-3642-9952-201D2D0B7F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897" r="75388"/>
          <a:stretch/>
        </p:blipFill>
        <p:spPr bwMode="auto">
          <a:xfrm>
            <a:off x="2923245" y="3589220"/>
            <a:ext cx="3502731" cy="206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10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EFD729-710D-3842-BDB0-16E85B43A8EF}"/>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19" name="TextBox 18">
                <a:extLst>
                  <a:ext uri="{FF2B5EF4-FFF2-40B4-BE49-F238E27FC236}">
                    <a16:creationId xmlns:a16="http://schemas.microsoft.com/office/drawing/2014/main" id="{53EFD729-710D-3842-BDB0-16E85B43A8EF}"/>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5"/>
                <a:stretch>
                  <a:fillRect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B0D6A9-8D59-9E4B-A87A-8105AF3B4B57}"/>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D5B0D6A9-8D59-9E4B-A87A-8105AF3B4B57}"/>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6"/>
                <a:stretch>
                  <a:fillRect b="-17647"/>
                </a:stretch>
              </a:blipFill>
            </p:spPr>
            <p:txBody>
              <a:bodyPr/>
              <a:lstStyle/>
              <a:p>
                <a:r>
                  <a:rPr lang="en-US">
                    <a:noFill/>
                  </a:rPr>
                  <a:t> </a:t>
                </a:r>
              </a:p>
            </p:txBody>
          </p:sp>
        </mc:Fallback>
      </mc:AlternateContent>
      <p:pic>
        <p:nvPicPr>
          <p:cNvPr id="23" name="Picture 2">
            <a:extLst>
              <a:ext uri="{FF2B5EF4-FFF2-40B4-BE49-F238E27FC236}">
                <a16:creationId xmlns:a16="http://schemas.microsoft.com/office/drawing/2014/main" id="{078A7D3E-7339-4647-A53A-46155C4C7C6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530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EFD729-710D-3842-BDB0-16E85B43A8EF}"/>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19" name="TextBox 18">
                <a:extLst>
                  <a:ext uri="{FF2B5EF4-FFF2-40B4-BE49-F238E27FC236}">
                    <a16:creationId xmlns:a16="http://schemas.microsoft.com/office/drawing/2014/main" id="{53EFD729-710D-3842-BDB0-16E85B43A8EF}"/>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5"/>
                <a:stretch>
                  <a:fillRect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1CEE55-3D84-C040-9B4E-7B1D9C681D24}"/>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D41CEE55-3D84-C040-9B4E-7B1D9C681D24}"/>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0E1D8E4-EB7A-0546-8FCA-2F8768BD73C7}"/>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3" name="TextBox 2">
                <a:extLst>
                  <a:ext uri="{FF2B5EF4-FFF2-40B4-BE49-F238E27FC236}">
                    <a16:creationId xmlns:a16="http://schemas.microsoft.com/office/drawing/2014/main" id="{B0E1D8E4-EB7A-0546-8FCA-2F8768BD73C7}"/>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7"/>
                <a:stretch>
                  <a:fillRect l="-2626" t="-8333" b="-16667"/>
                </a:stretch>
              </a:blipFill>
            </p:spPr>
            <p:txBody>
              <a:bodyPr/>
              <a:lstStyle/>
              <a:p>
                <a:r>
                  <a:rPr lang="en-US">
                    <a:noFill/>
                  </a:rPr>
                  <a:t> </a:t>
                </a:r>
              </a:p>
            </p:txBody>
          </p:sp>
        </mc:Fallback>
      </mc:AlternateContent>
      <p:pic>
        <p:nvPicPr>
          <p:cNvPr id="24" name="Picture 2">
            <a:extLst>
              <a:ext uri="{FF2B5EF4-FFF2-40B4-BE49-F238E27FC236}">
                <a16:creationId xmlns:a16="http://schemas.microsoft.com/office/drawing/2014/main" id="{54C611C0-1411-1D49-A660-BC83CC04B6B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335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sp>
        <p:nvSpPr>
          <p:cNvPr id="13" name="TextBox 12">
            <a:extLst>
              <a:ext uri="{FF2B5EF4-FFF2-40B4-BE49-F238E27FC236}">
                <a16:creationId xmlns:a16="http://schemas.microsoft.com/office/drawing/2014/main" id="{ED52FDC4-1C6C-734E-9F14-5246847DB257}"/>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14" name="Group 13">
            <a:extLst>
              <a:ext uri="{FF2B5EF4-FFF2-40B4-BE49-F238E27FC236}">
                <a16:creationId xmlns:a16="http://schemas.microsoft.com/office/drawing/2014/main" id="{23A49A26-CFBC-824A-A70D-E592DA6BE045}"/>
              </a:ext>
            </a:extLst>
          </p:cNvPr>
          <p:cNvGrpSpPr/>
          <p:nvPr/>
        </p:nvGrpSpPr>
        <p:grpSpPr>
          <a:xfrm>
            <a:off x="13429003" y="4477223"/>
            <a:ext cx="954107" cy="954106"/>
            <a:chOff x="3141432" y="6123141"/>
            <a:chExt cx="1699044" cy="1719951"/>
          </a:xfrm>
        </p:grpSpPr>
        <p:pic>
          <p:nvPicPr>
            <p:cNvPr id="15" name="Picture 14" descr="Icon&#10;&#10;Description automatically generated">
              <a:extLst>
                <a:ext uri="{FF2B5EF4-FFF2-40B4-BE49-F238E27FC236}">
                  <a16:creationId xmlns:a16="http://schemas.microsoft.com/office/drawing/2014/main" id="{D3970306-426F-E24C-AB28-0112D5B8C153}"/>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16" name="Picture 2" descr="💢 Anger Symbol Meaning with Pictures: from A to Z">
              <a:extLst>
                <a:ext uri="{FF2B5EF4-FFF2-40B4-BE49-F238E27FC236}">
                  <a16:creationId xmlns:a16="http://schemas.microsoft.com/office/drawing/2014/main" id="{BDC92BB3-04A9-994A-B345-11650FAD00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descr="Logo, company name&#10;&#10;Description automatically generated">
            <a:extLst>
              <a:ext uri="{FF2B5EF4-FFF2-40B4-BE49-F238E27FC236}">
                <a16:creationId xmlns:a16="http://schemas.microsoft.com/office/drawing/2014/main" id="{1F9E4402-7D99-EF44-836B-5895049D981E}"/>
              </a:ext>
            </a:extLst>
          </p:cNvPr>
          <p:cNvPicPr>
            <a:picLocks noChangeAspect="1"/>
          </p:cNvPicPr>
          <p:nvPr/>
        </p:nvPicPr>
        <p:blipFill>
          <a:blip r:embed="rId7"/>
          <a:stretch>
            <a:fillRect/>
          </a:stretch>
        </p:blipFill>
        <p:spPr>
          <a:xfrm>
            <a:off x="12378164" y="4472397"/>
            <a:ext cx="954107" cy="954107"/>
          </a:xfrm>
          <a:prstGeom prst="rect">
            <a:avLst/>
          </a:prstGeom>
        </p:spPr>
      </p:pic>
      <p:sp>
        <p:nvSpPr>
          <p:cNvPr id="18" name="Cross 17">
            <a:extLst>
              <a:ext uri="{FF2B5EF4-FFF2-40B4-BE49-F238E27FC236}">
                <a16:creationId xmlns:a16="http://schemas.microsoft.com/office/drawing/2014/main" id="{1269C944-48FE-764B-85BB-53CE82EAE68F}"/>
              </a:ext>
            </a:extLst>
          </p:cNvPr>
          <p:cNvSpPr/>
          <p:nvPr/>
        </p:nvSpPr>
        <p:spPr>
          <a:xfrm rot="2700000">
            <a:off x="12162774" y="4268013"/>
            <a:ext cx="1383467" cy="1364253"/>
          </a:xfrm>
          <a:prstGeom prst="plus">
            <a:avLst>
              <a:gd name="adj" fmla="val 42857"/>
            </a:avLst>
          </a:prstGeom>
          <a:solidFill>
            <a:srgbClr val="FF0000"/>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EFD729-710D-3842-BDB0-16E85B43A8EF}"/>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19" name="TextBox 18">
                <a:extLst>
                  <a:ext uri="{FF2B5EF4-FFF2-40B4-BE49-F238E27FC236}">
                    <a16:creationId xmlns:a16="http://schemas.microsoft.com/office/drawing/2014/main" id="{53EFD729-710D-3842-BDB0-16E85B43A8EF}"/>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8"/>
                <a:stretch>
                  <a:fillRect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9"/>
                <a:stretch>
                  <a:fillRect b="-17647"/>
                </a:stretch>
              </a:blipFill>
            </p:spPr>
            <p:txBody>
              <a:bodyPr/>
              <a:lstStyle/>
              <a:p>
                <a:r>
                  <a:rPr lang="en-US">
                    <a:noFill/>
                  </a:rPr>
                  <a:t> </a:t>
                </a:r>
              </a:p>
            </p:txBody>
          </p:sp>
        </mc:Fallback>
      </mc:AlternateContent>
      <p:pic>
        <p:nvPicPr>
          <p:cNvPr id="29" name="Picture 2">
            <a:extLst>
              <a:ext uri="{FF2B5EF4-FFF2-40B4-BE49-F238E27FC236}">
                <a16:creationId xmlns:a16="http://schemas.microsoft.com/office/drawing/2014/main" id="{4CB8480E-6150-1049-8B42-1AB1C7CC432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C86F310-48C6-E043-84F5-0075C489AA0B}"/>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30" name="TextBox 29">
                <a:extLst>
                  <a:ext uri="{FF2B5EF4-FFF2-40B4-BE49-F238E27FC236}">
                    <a16:creationId xmlns:a16="http://schemas.microsoft.com/office/drawing/2014/main" id="{DC86F310-48C6-E043-84F5-0075C489AA0B}"/>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12"/>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3314284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5"/>
                <a:stretch>
                  <a:fillRect b="-17647"/>
                </a:stretch>
              </a:blipFill>
            </p:spPr>
            <p:txBody>
              <a:bodyPr/>
              <a:lstStyle/>
              <a:p>
                <a:r>
                  <a:rPr lang="en-US">
                    <a:noFill/>
                  </a:rPr>
                  <a:t> </a:t>
                </a:r>
              </a:p>
            </p:txBody>
          </p:sp>
        </mc:Fallback>
      </mc:AlternateContent>
      <p:sp>
        <p:nvSpPr>
          <p:cNvPr id="24" name="Content Placeholder 5">
            <a:extLst>
              <a:ext uri="{FF2B5EF4-FFF2-40B4-BE49-F238E27FC236}">
                <a16:creationId xmlns:a16="http://schemas.microsoft.com/office/drawing/2014/main" id="{860B130E-3232-7240-9E82-30888AB40A3D}"/>
              </a:ext>
            </a:extLst>
          </p:cNvPr>
          <p:cNvSpPr txBox="1">
            <a:spLocks/>
          </p:cNvSpPr>
          <p:nvPr/>
        </p:nvSpPr>
        <p:spPr>
          <a:xfrm>
            <a:off x="1162320" y="4899456"/>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29" name="Group 28">
            <a:extLst>
              <a:ext uri="{FF2B5EF4-FFF2-40B4-BE49-F238E27FC236}">
                <a16:creationId xmlns:a16="http://schemas.microsoft.com/office/drawing/2014/main" id="{66B2F2B3-2FFA-D64B-9231-BF3DC7731CFE}"/>
              </a:ext>
            </a:extLst>
          </p:cNvPr>
          <p:cNvGrpSpPr/>
          <p:nvPr/>
        </p:nvGrpSpPr>
        <p:grpSpPr>
          <a:xfrm>
            <a:off x="3070749" y="3909592"/>
            <a:ext cx="1939092" cy="1100290"/>
            <a:chOff x="3070749" y="3909592"/>
            <a:chExt cx="1939092" cy="1100290"/>
          </a:xfrm>
        </p:grpSpPr>
        <p:pic>
          <p:nvPicPr>
            <p:cNvPr id="30" name="Picture 6" descr="998 Fudge Illustrations &amp; Clip Art - iStock">
              <a:extLst>
                <a:ext uri="{FF2B5EF4-FFF2-40B4-BE49-F238E27FC236}">
                  <a16:creationId xmlns:a16="http://schemas.microsoft.com/office/drawing/2014/main" id="{8493B20D-EB95-2945-979C-F92999966935}"/>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0B294F0-2557-EE43-992B-EA0F4687AB8D}"/>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6B142937-3FEF-BC45-AFA9-C58196EB970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C55D1E-A927-9A48-9D99-DB51E644F486}"/>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33" name="TextBox 32">
                <a:extLst>
                  <a:ext uri="{FF2B5EF4-FFF2-40B4-BE49-F238E27FC236}">
                    <a16:creationId xmlns:a16="http://schemas.microsoft.com/office/drawing/2014/main" id="{FAC55D1E-A927-9A48-9D99-DB51E644F486}"/>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8"/>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3338692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5"/>
                <a:stretch>
                  <a:fillRect b="-17647"/>
                </a:stretch>
              </a:blipFill>
            </p:spPr>
            <p:txBody>
              <a:bodyPr/>
              <a:lstStyle/>
              <a:p>
                <a:r>
                  <a:rPr lang="en-US">
                    <a:noFill/>
                  </a:rPr>
                  <a:t> </a:t>
                </a:r>
              </a:p>
            </p:txBody>
          </p:sp>
        </mc:Fallback>
      </mc:AlternateContent>
      <p:sp>
        <p:nvSpPr>
          <p:cNvPr id="24" name="Content Placeholder 5">
            <a:extLst>
              <a:ext uri="{FF2B5EF4-FFF2-40B4-BE49-F238E27FC236}">
                <a16:creationId xmlns:a16="http://schemas.microsoft.com/office/drawing/2014/main" id="{860B130E-3232-7240-9E82-30888AB40A3D}"/>
              </a:ext>
            </a:extLst>
          </p:cNvPr>
          <p:cNvSpPr txBox="1">
            <a:spLocks/>
          </p:cNvSpPr>
          <p:nvPr/>
        </p:nvSpPr>
        <p:spPr>
          <a:xfrm>
            <a:off x="1162320" y="4899456"/>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6" name="Rectangle 25">
            <a:extLst>
              <a:ext uri="{FF2B5EF4-FFF2-40B4-BE49-F238E27FC236}">
                <a16:creationId xmlns:a16="http://schemas.microsoft.com/office/drawing/2014/main" id="{BC9818A6-157C-174E-ABA5-32B3AEABA231}"/>
              </a:ext>
            </a:extLst>
          </p:cNvPr>
          <p:cNvSpPr/>
          <p:nvPr/>
        </p:nvSpPr>
        <p:spPr>
          <a:xfrm>
            <a:off x="5257775" y="3604726"/>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endParaRPr lang="en-US" dirty="0">
              <a:solidFill>
                <a:schemeClr val="bg1">
                  <a:lumMod val="75000"/>
                </a:schemeClr>
              </a:solidFill>
              <a:latin typeface="Courier New" panose="02070309020205020404" pitchFamily="49" charset="0"/>
              <a:cs typeface="Courier New" panose="02070309020205020404" pitchFamily="49" charset="0"/>
            </a:endParaRPr>
          </a:p>
        </p:txBody>
      </p:sp>
      <p:grpSp>
        <p:nvGrpSpPr>
          <p:cNvPr id="4" name="Group 3">
            <a:extLst>
              <a:ext uri="{FF2B5EF4-FFF2-40B4-BE49-F238E27FC236}">
                <a16:creationId xmlns:a16="http://schemas.microsoft.com/office/drawing/2014/main" id="{D945D900-C54C-A345-9BAC-6C8047ED6DCC}"/>
              </a:ext>
            </a:extLst>
          </p:cNvPr>
          <p:cNvGrpSpPr/>
          <p:nvPr/>
        </p:nvGrpSpPr>
        <p:grpSpPr>
          <a:xfrm>
            <a:off x="3070749" y="3909592"/>
            <a:ext cx="1939092" cy="1100290"/>
            <a:chOff x="3070749" y="3909592"/>
            <a:chExt cx="1939092" cy="1100290"/>
          </a:xfrm>
        </p:grpSpPr>
        <p:pic>
          <p:nvPicPr>
            <p:cNvPr id="25" name="Picture 6" descr="998 Fudge Illustrations &amp; Clip Art - iStock">
              <a:extLst>
                <a:ext uri="{FF2B5EF4-FFF2-40B4-BE49-F238E27FC236}">
                  <a16:creationId xmlns:a16="http://schemas.microsoft.com/office/drawing/2014/main" id="{EB590000-63E9-584F-AEC7-8D36E4678114}"/>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11541C1-6E8C-6B4F-9CDA-B50566504D9A}"/>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74A54CD4-205B-6947-9F35-914BD80E097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DEDED94-9695-0A41-94E2-F5826C66EE46}"/>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18" name="TextBox 17">
                <a:extLst>
                  <a:ext uri="{FF2B5EF4-FFF2-40B4-BE49-F238E27FC236}">
                    <a16:creationId xmlns:a16="http://schemas.microsoft.com/office/drawing/2014/main" id="{ADEDED94-9695-0A41-94E2-F5826C66EE46}"/>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8"/>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411157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5"/>
                <a:stretch>
                  <a:fillRect b="-17647"/>
                </a:stretch>
              </a:blipFill>
            </p:spPr>
            <p:txBody>
              <a:bodyPr/>
              <a:lstStyle/>
              <a:p>
                <a:r>
                  <a:rPr lang="en-US">
                    <a:noFill/>
                  </a:rPr>
                  <a:t> </a:t>
                </a:r>
              </a:p>
            </p:txBody>
          </p:sp>
        </mc:Fallback>
      </mc:AlternateContent>
      <p:sp>
        <p:nvSpPr>
          <p:cNvPr id="24" name="Content Placeholder 5">
            <a:extLst>
              <a:ext uri="{FF2B5EF4-FFF2-40B4-BE49-F238E27FC236}">
                <a16:creationId xmlns:a16="http://schemas.microsoft.com/office/drawing/2014/main" id="{860B130E-3232-7240-9E82-30888AB40A3D}"/>
              </a:ext>
            </a:extLst>
          </p:cNvPr>
          <p:cNvSpPr txBox="1">
            <a:spLocks/>
          </p:cNvSpPr>
          <p:nvPr/>
        </p:nvSpPr>
        <p:spPr>
          <a:xfrm>
            <a:off x="1162320" y="4899456"/>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6" name="Rectangle 25">
            <a:extLst>
              <a:ext uri="{FF2B5EF4-FFF2-40B4-BE49-F238E27FC236}">
                <a16:creationId xmlns:a16="http://schemas.microsoft.com/office/drawing/2014/main" id="{BC9818A6-157C-174E-ABA5-32B3AEABA231}"/>
              </a:ext>
            </a:extLst>
          </p:cNvPr>
          <p:cNvSpPr/>
          <p:nvPr/>
        </p:nvSpPr>
        <p:spPr>
          <a:xfrm>
            <a:off x="5257775" y="3604726"/>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 were operating within the bounds set by the constitution…</a:t>
            </a:r>
            <a:endParaRPr lang="en-US" dirty="0">
              <a:solidFill>
                <a:srgbClr val="FF0000"/>
              </a:solidFill>
              <a:latin typeface="Courier New" panose="02070309020205020404" pitchFamily="49" charset="0"/>
              <a:cs typeface="Courier New" panose="02070309020205020404" pitchFamily="49" charset="0"/>
            </a:endParaRPr>
          </a:p>
        </p:txBody>
      </p:sp>
      <p:grpSp>
        <p:nvGrpSpPr>
          <p:cNvPr id="13" name="Group 12">
            <a:extLst>
              <a:ext uri="{FF2B5EF4-FFF2-40B4-BE49-F238E27FC236}">
                <a16:creationId xmlns:a16="http://schemas.microsoft.com/office/drawing/2014/main" id="{AA8C78E5-709A-0E4C-BA64-2A72E4FF492C}"/>
              </a:ext>
            </a:extLst>
          </p:cNvPr>
          <p:cNvGrpSpPr/>
          <p:nvPr/>
        </p:nvGrpSpPr>
        <p:grpSpPr>
          <a:xfrm>
            <a:off x="3070749" y="3909592"/>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0D345D71-062C-D74B-AA37-43C2879DBDC5}"/>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D440799-BD75-374E-9AA1-88AAE75E5535}"/>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62ECDC85-3B2A-D043-89E9-97357473C580}"/>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D1823E2-6D02-D447-943B-E8EFCC49BD99}"/>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17" name="TextBox 16">
                <a:extLst>
                  <a:ext uri="{FF2B5EF4-FFF2-40B4-BE49-F238E27FC236}">
                    <a16:creationId xmlns:a16="http://schemas.microsoft.com/office/drawing/2014/main" id="{FD1823E2-6D02-D447-943B-E8EFCC49BD99}"/>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8"/>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37355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C5E0868-53D2-7840-AD30-BBFC4CBB8CFA}"/>
              </a:ext>
            </a:extLst>
          </p:cNvPr>
          <p:cNvSpPr/>
          <p:nvPr/>
        </p:nvSpPr>
        <p:spPr>
          <a:xfrm>
            <a:off x="520700" y="285750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BCC83BB3-2B80-6F4C-9650-BB047CF1E2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7660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5"/>
                <a:stretch>
                  <a:fillRect b="-17647"/>
                </a:stretch>
              </a:blipFill>
            </p:spPr>
            <p:txBody>
              <a:bodyPr/>
              <a:lstStyle/>
              <a:p>
                <a:r>
                  <a:rPr lang="en-US">
                    <a:noFill/>
                  </a:rPr>
                  <a:t> </a:t>
                </a:r>
              </a:p>
            </p:txBody>
          </p:sp>
        </mc:Fallback>
      </mc:AlternateContent>
      <p:sp>
        <p:nvSpPr>
          <p:cNvPr id="24" name="Content Placeholder 5">
            <a:extLst>
              <a:ext uri="{FF2B5EF4-FFF2-40B4-BE49-F238E27FC236}">
                <a16:creationId xmlns:a16="http://schemas.microsoft.com/office/drawing/2014/main" id="{860B130E-3232-7240-9E82-30888AB40A3D}"/>
              </a:ext>
            </a:extLst>
          </p:cNvPr>
          <p:cNvSpPr txBox="1">
            <a:spLocks/>
          </p:cNvSpPr>
          <p:nvPr/>
        </p:nvSpPr>
        <p:spPr>
          <a:xfrm>
            <a:off x="1162320" y="4899456"/>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6" name="Rectangle 25">
            <a:extLst>
              <a:ext uri="{FF2B5EF4-FFF2-40B4-BE49-F238E27FC236}">
                <a16:creationId xmlns:a16="http://schemas.microsoft.com/office/drawing/2014/main" id="{BC9818A6-157C-174E-ABA5-32B3AEABA231}"/>
              </a:ext>
            </a:extLst>
          </p:cNvPr>
          <p:cNvSpPr/>
          <p:nvPr/>
        </p:nvSpPr>
        <p:spPr>
          <a:xfrm>
            <a:off x="5257775" y="3604726"/>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 were operating within the bounds set by the constitution…</a:t>
            </a:r>
            <a:endParaRPr lang="en-US" dirty="0">
              <a:solidFill>
                <a:srgbClr val="FF0000"/>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F943F05E-373C-5749-B0BD-A9482A387D19}"/>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28" name="Picture 27" descr="Logo, company name&#10;&#10;Description automatically generated">
            <a:extLst>
              <a:ext uri="{FF2B5EF4-FFF2-40B4-BE49-F238E27FC236}">
                <a16:creationId xmlns:a16="http://schemas.microsoft.com/office/drawing/2014/main" id="{5B1F13CC-22AB-BC4C-BECF-F077986B7E8A}"/>
              </a:ext>
            </a:extLst>
          </p:cNvPr>
          <p:cNvPicPr>
            <a:picLocks noChangeAspect="1"/>
          </p:cNvPicPr>
          <p:nvPr/>
        </p:nvPicPr>
        <p:blipFill>
          <a:blip r:embed="rId6"/>
          <a:stretch>
            <a:fillRect/>
          </a:stretch>
        </p:blipFill>
        <p:spPr>
          <a:xfrm>
            <a:off x="12378164" y="4472397"/>
            <a:ext cx="954107" cy="954107"/>
          </a:xfrm>
          <a:prstGeom prst="rect">
            <a:avLst/>
          </a:prstGeom>
        </p:spPr>
      </p:pic>
      <p:grpSp>
        <p:nvGrpSpPr>
          <p:cNvPr id="15" name="Group 14">
            <a:extLst>
              <a:ext uri="{FF2B5EF4-FFF2-40B4-BE49-F238E27FC236}">
                <a16:creationId xmlns:a16="http://schemas.microsoft.com/office/drawing/2014/main" id="{D3B5D171-95D7-834B-BFF9-612DA246C469}"/>
              </a:ext>
            </a:extLst>
          </p:cNvPr>
          <p:cNvGrpSpPr/>
          <p:nvPr/>
        </p:nvGrpSpPr>
        <p:grpSpPr>
          <a:xfrm>
            <a:off x="3070749" y="3909592"/>
            <a:ext cx="1939092" cy="1100290"/>
            <a:chOff x="3070749" y="3909592"/>
            <a:chExt cx="1939092" cy="1100290"/>
          </a:xfrm>
        </p:grpSpPr>
        <p:pic>
          <p:nvPicPr>
            <p:cNvPr id="16" name="Picture 6" descr="998 Fudge Illustrations &amp; Clip Art - iStock">
              <a:extLst>
                <a:ext uri="{FF2B5EF4-FFF2-40B4-BE49-F238E27FC236}">
                  <a16:creationId xmlns:a16="http://schemas.microsoft.com/office/drawing/2014/main" id="{6EC10A2A-D6C5-BF48-BD8B-A6B2ACEA5136}"/>
                </a:ext>
              </a:extLst>
            </p:cNvPr>
            <p:cNvPicPr>
              <a:picLocks noChangeAspect="1" noChangeArrowheads="1"/>
            </p:cNvPicPr>
            <p:nvPr/>
          </p:nvPicPr>
          <p:blipFill rotWithShape="1">
            <a:blip r:embed="rId7">
              <a:alphaModFix/>
              <a:extLst>
                <a:ext uri="{BEBA8EAE-BF5A-486C-A8C5-ECC9F3942E4B}">
                  <a14:imgProps xmlns:a14="http://schemas.microsoft.com/office/drawing/2010/main">
                    <a14:imgLayer r:embed="rId8">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AD904309-0DBD-894F-8754-5ED7690D1143}"/>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3D52677C-EC44-0F46-8414-69A4B0B31E46}"/>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A46C380-1762-D946-869B-26F5D02D476D}"/>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29" name="TextBox 28">
                <a:extLst>
                  <a:ext uri="{FF2B5EF4-FFF2-40B4-BE49-F238E27FC236}">
                    <a16:creationId xmlns:a16="http://schemas.microsoft.com/office/drawing/2014/main" id="{CA46C380-1762-D946-869B-26F5D02D476D}"/>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9"/>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4188995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11" name="Content Placeholder 10">
            <a:extLst>
              <a:ext uri="{FF2B5EF4-FFF2-40B4-BE49-F238E27FC236}">
                <a16:creationId xmlns:a16="http://schemas.microsoft.com/office/drawing/2014/main" id="{C7D4E16C-7FBB-DE46-8386-ED25D8D71B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93280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81C7A613-D421-D44B-B050-F3EAF9CB09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507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[la </a:t>
            </a:r>
            <a:r>
              <a:rPr lang="en-US" sz="20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2000" u="sng" dirty="0">
                <a:solidFill>
                  <a:schemeClr val="bg1">
                    <a:lumMod val="75000"/>
                  </a:schemeClr>
                </a:solidFill>
                <a:latin typeface="Courier New" panose="02070309020205020404" pitchFamily="49" charset="0"/>
                <a:cs typeface="Courier New" panose="02070309020205020404" pitchFamily="49" charset="0"/>
              </a:rPr>
              <a:t> que que </a:t>
            </a:r>
            <a:r>
              <a:rPr lang="en-US" sz="2000" u="sng" dirty="0" err="1">
                <a:solidFill>
                  <a:schemeClr val="bg1">
                    <a:lumMod val="75000"/>
                  </a:schemeClr>
                </a:solidFill>
                <a:latin typeface="Courier New" panose="02070309020205020404" pitchFamily="49" charset="0"/>
                <a:cs typeface="Courier New" panose="02070309020205020404" pitchFamily="49" charset="0"/>
              </a:rPr>
              <a:t>tenemos</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todo</a:t>
            </a:r>
            <a:r>
              <a:rPr lang="en-US" sz="20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2000" u="sng" dirty="0" err="1">
                <a:solidFill>
                  <a:schemeClr val="bg1">
                    <a:lumMod val="75000"/>
                  </a:schemeClr>
                </a:solidFill>
                <a:latin typeface="Courier New" panose="02070309020205020404" pitchFamily="49" charset="0"/>
                <a:cs typeface="Courier New" panose="02070309020205020404" pitchFamily="49" charset="0"/>
              </a:rPr>
              <a:t>entonces</a:t>
            </a:r>
            <a:r>
              <a:rPr lang="en-US" sz="2000" u="sng" dirty="0">
                <a:solidFill>
                  <a:schemeClr val="bg1">
                    <a:lumMod val="75000"/>
                  </a:schemeClr>
                </a:solidFill>
                <a:latin typeface="Courier New" panose="02070309020205020404" pitchFamily="49" charset="0"/>
                <a:cs typeface="Courier New" panose="02070309020205020404" pitchFamily="49" charset="0"/>
              </a:rPr>
              <a:t> es </a:t>
            </a:r>
            <a:r>
              <a:rPr lang="en-US" sz="2000" u="sng" dirty="0" err="1">
                <a:solidFill>
                  <a:schemeClr val="bg1">
                    <a:lumMod val="75000"/>
                  </a:schemeClr>
                </a:solidFill>
                <a:latin typeface="Courier New" panose="02070309020205020404" pitchFamily="49" charset="0"/>
                <a:cs typeface="Courier New" panose="02070309020205020404" pitchFamily="49" charset="0"/>
              </a:rPr>
              <a:t>portante</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ver</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otros</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2000" u="sng" dirty="0">
                <a:solidFill>
                  <a:schemeClr val="bg1">
                    <a:lumMod val="75000"/>
                  </a:schemeClr>
                </a:solidFill>
                <a:latin typeface="Courier New" panose="02070309020205020404" pitchFamily="49" charset="0"/>
                <a:cs typeface="Courier New" panose="02070309020205020404" pitchFamily="49" charset="0"/>
              </a:rPr>
              <a:t> de lo que </a:t>
            </a:r>
            <a:r>
              <a:rPr lang="en-US" sz="2000" u="sng" dirty="0" err="1">
                <a:solidFill>
                  <a:schemeClr val="bg1">
                    <a:lumMod val="75000"/>
                  </a:schemeClr>
                </a:solidFill>
                <a:latin typeface="Courier New" panose="02070309020205020404" pitchFamily="49" charset="0"/>
                <a:cs typeface="Courier New" panose="02070309020205020404" pitchFamily="49" charset="0"/>
              </a:rPr>
              <a:t>está</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pasando</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en</a:t>
            </a:r>
            <a:r>
              <a:rPr lang="en-US" sz="2000" u="sng" dirty="0">
                <a:solidFill>
                  <a:schemeClr val="bg1">
                    <a:lumMod val="75000"/>
                  </a:schemeClr>
                </a:solidFill>
                <a:latin typeface="Courier New" panose="02070309020205020404" pitchFamily="49" charset="0"/>
                <a:cs typeface="Courier New" panose="02070309020205020404" pitchFamily="49" charset="0"/>
              </a:rPr>
              <a:t> el </a:t>
            </a:r>
            <a:r>
              <a:rPr lang="en-US" sz="2000" u="sng" dirty="0" err="1">
                <a:solidFill>
                  <a:schemeClr val="bg1">
                    <a:lumMod val="75000"/>
                  </a:schemeClr>
                </a:solidFill>
                <a:latin typeface="Courier New" panose="02070309020205020404" pitchFamily="49" charset="0"/>
                <a:cs typeface="Courier New" panose="02070309020205020404" pitchFamily="49" charset="0"/>
              </a:rPr>
              <a:t>mundo</a:t>
            </a:r>
            <a:r>
              <a:rPr lang="en-US" sz="2000" u="sng" dirty="0">
                <a:solidFill>
                  <a:schemeClr val="bg1">
                    <a:lumMod val="75000"/>
                  </a:schemeClr>
                </a:solidFill>
                <a:latin typeface="Courier New" panose="02070309020205020404" pitchFamily="49" charset="0"/>
                <a:cs typeface="Courier New" panose="02070309020205020404" pitchFamily="49" charset="0"/>
              </a:rPr>
              <a:t>]</a:t>
            </a:r>
            <a:endParaRPr lang="en-US" sz="2800" dirty="0">
              <a:solidFill>
                <a:schemeClr val="bg1">
                  <a:lumMod val="75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33AF3334-C4D2-3546-B21E-9E8D0A5A98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273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33AF3334-C4D2-3546-B21E-9E8D0A5A98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54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33AF3334-C4D2-3546-B21E-9E8D0A5A98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E06E9B-50A4-BA4C-AF9F-D2B461A9CE75}"/>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277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 </a:t>
            </a:r>
            <a:r>
              <a:rPr lang="en-US" dirty="0">
                <a:latin typeface="Courier New" panose="02070309020205020404" pitchFamily="49" charset="0"/>
                <a:cs typeface="Courier New" panose="02070309020205020404" pitchFamily="49" charset="0"/>
              </a:rPr>
              <a:t>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33AF3334-C4D2-3546-B21E-9E8D0A5A98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CAB58F-5CDC-3244-82AD-AFAB96DA0DB2}"/>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996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29D92E4A-2170-AA4E-AB38-C77BD469B541}"/>
              </a:ext>
            </a:extLst>
          </p:cNvPr>
          <p:cNvPicPr>
            <a:picLocks noChangeAspect="1"/>
          </p:cNvPicPr>
          <p:nvPr/>
        </p:nvPicPr>
        <p:blipFill>
          <a:blip r:embed="rId3"/>
          <a:stretch>
            <a:fillRect/>
          </a:stretch>
        </p:blipFill>
        <p:spPr>
          <a:xfrm>
            <a:off x="9524558" y="4390132"/>
            <a:ext cx="1801347" cy="1801347"/>
          </a:xfrm>
          <a:prstGeom prst="rect">
            <a:avLst/>
          </a:prstGeom>
        </p:spPr>
      </p:pic>
      <p:pic>
        <p:nvPicPr>
          <p:cNvPr id="9" name="Picture 8" descr="A picture containing cup&#10;&#10;Description automatically generated">
            <a:extLst>
              <a:ext uri="{FF2B5EF4-FFF2-40B4-BE49-F238E27FC236}">
                <a16:creationId xmlns:a16="http://schemas.microsoft.com/office/drawing/2014/main" id="{D29A3D22-3F85-9748-92A1-A1E6A14BF21D}"/>
              </a:ext>
            </a:extLst>
          </p:cNvPr>
          <p:cNvPicPr>
            <a:picLocks noChangeAspect="1"/>
          </p:cNvPicPr>
          <p:nvPr/>
        </p:nvPicPr>
        <p:blipFill>
          <a:blip r:embed="rId4"/>
          <a:stretch>
            <a:fillRect/>
          </a:stretch>
        </p:blipFill>
        <p:spPr>
          <a:xfrm rot="699673">
            <a:off x="10048398" y="3357831"/>
            <a:ext cx="1277551" cy="1277551"/>
          </a:xfrm>
          <a:prstGeom prst="rect">
            <a:avLst/>
          </a:prstGeom>
        </p:spPr>
      </p:pic>
      <p:pic>
        <p:nvPicPr>
          <p:cNvPr id="14" name="Picture 2">
            <a:extLst>
              <a:ext uri="{FF2B5EF4-FFF2-40B4-BE49-F238E27FC236}">
                <a16:creationId xmlns:a16="http://schemas.microsoft.com/office/drawing/2014/main" id="{59FCBDAB-D873-CF4B-B011-834B5FD1FF2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90DD1A8-FD59-AB4A-8050-4AB8C4AB102D}"/>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70348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pic>
        <p:nvPicPr>
          <p:cNvPr id="18" name="Picture 2">
            <a:extLst>
              <a:ext uri="{FF2B5EF4-FFF2-40B4-BE49-F238E27FC236}">
                <a16:creationId xmlns:a16="http://schemas.microsoft.com/office/drawing/2014/main" id="{7CE80EEF-1819-3D4A-89C7-DAE52A36838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091AAB75-1671-CF49-A7CF-1E5AD964E8BA}"/>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2846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sp>
        <p:nvSpPr>
          <p:cNvPr id="18" name="Rectangle 17">
            <a:extLst>
              <a:ext uri="{FF2B5EF4-FFF2-40B4-BE49-F238E27FC236}">
                <a16:creationId xmlns:a16="http://schemas.microsoft.com/office/drawing/2014/main" id="{3B36BF84-DDFD-7649-A807-622D15671EEB}"/>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endParaRPr lang="en-US" dirty="0">
              <a:solidFill>
                <a:srgbClr val="FF0000"/>
              </a:solidFill>
              <a:latin typeface="Courier New" panose="02070309020205020404" pitchFamily="49" charset="0"/>
              <a:cs typeface="Courier New" panose="02070309020205020404" pitchFamily="49" charset="0"/>
            </a:endParaRPr>
          </a:p>
        </p:txBody>
      </p:sp>
      <p:grpSp>
        <p:nvGrpSpPr>
          <p:cNvPr id="33" name="Group 32">
            <a:extLst>
              <a:ext uri="{FF2B5EF4-FFF2-40B4-BE49-F238E27FC236}">
                <a16:creationId xmlns:a16="http://schemas.microsoft.com/office/drawing/2014/main" id="{9F78CCDE-5F5A-D043-B3A6-C91BCC88A248}"/>
              </a:ext>
            </a:extLst>
          </p:cNvPr>
          <p:cNvGrpSpPr/>
          <p:nvPr/>
        </p:nvGrpSpPr>
        <p:grpSpPr>
          <a:xfrm>
            <a:off x="2856711" y="6197280"/>
            <a:ext cx="1939092" cy="1100290"/>
            <a:chOff x="3070749" y="3909592"/>
            <a:chExt cx="1939092" cy="1100290"/>
          </a:xfrm>
        </p:grpSpPr>
        <p:pic>
          <p:nvPicPr>
            <p:cNvPr id="34" name="Picture 6" descr="998 Fudge Illustrations &amp; Clip Art - iStock">
              <a:extLst>
                <a:ext uri="{FF2B5EF4-FFF2-40B4-BE49-F238E27FC236}">
                  <a16:creationId xmlns:a16="http://schemas.microsoft.com/office/drawing/2014/main" id="{7515254C-0AA7-334A-AC7B-358547AD7B3D}"/>
                </a:ext>
              </a:extLst>
            </p:cNvPr>
            <p:cNvPicPr>
              <a:picLocks noChangeAspect="1" noChangeArrowheads="1"/>
            </p:cNvPicPr>
            <p:nvPr/>
          </p:nvPicPr>
          <p:blipFill rotWithShape="1">
            <a:blip r:embed="rId7">
              <a:alphaModFix/>
              <a:extLst>
                <a:ext uri="{BEBA8EAE-BF5A-486C-A8C5-ECC9F3942E4B}">
                  <a14:imgProps xmlns:a14="http://schemas.microsoft.com/office/drawing/2010/main">
                    <a14:imgLayer r:embed="rId8">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48B1EAF-4E32-5A4F-BA0B-F2D1F48FD582}"/>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BEE195DE-D886-BB4E-92C0-952DD63F015B}"/>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7" name="Picture 2">
            <a:extLst>
              <a:ext uri="{FF2B5EF4-FFF2-40B4-BE49-F238E27FC236}">
                <a16:creationId xmlns:a16="http://schemas.microsoft.com/office/drawing/2014/main" id="{B12C6026-F764-8742-BB22-62E35785604E}"/>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C066FBD-F02C-EB43-837E-3744574A241B}"/>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0126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C5E0868-53D2-7840-AD30-BBFC4CBB8CFA}"/>
              </a:ext>
            </a:extLst>
          </p:cNvPr>
          <p:cNvSpPr/>
          <p:nvPr/>
        </p:nvSpPr>
        <p:spPr>
          <a:xfrm>
            <a:off x="520700" y="285750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r>
              <a:rPr lang="en-US" dirty="0"/>
              <a:t>What is controlled text generation?</a:t>
            </a:r>
          </a:p>
          <a:p>
            <a:endParaRPr lang="en-US" dirty="0"/>
          </a:p>
          <a:p>
            <a:r>
              <a:rPr lang="en-US" dirty="0"/>
              <a:t>Our method </a:t>
            </a:r>
            <a:r>
              <a:rPr lang="en-US" dirty="0">
                <a:solidFill>
                  <a:srgbClr val="4472C4"/>
                </a:solidFill>
              </a:rPr>
              <a:t>FUDGE</a:t>
            </a:r>
            <a:r>
              <a:rPr lang="en-US" b="1" dirty="0"/>
              <a:t>: </a:t>
            </a:r>
            <a:r>
              <a:rPr lang="en-US" dirty="0" err="1">
                <a:solidFill>
                  <a:srgbClr val="4472C4"/>
                </a:solidFill>
              </a:rPr>
              <a:t>FU</a:t>
            </a:r>
            <a:r>
              <a:rPr lang="en-US" dirty="0" err="1"/>
              <a:t>ture</a:t>
            </a:r>
            <a:r>
              <a:rPr lang="en-US" dirty="0"/>
              <a:t> </a:t>
            </a:r>
            <a:r>
              <a:rPr lang="en-US" dirty="0">
                <a:solidFill>
                  <a:srgbClr val="4472C4"/>
                </a:solidFill>
              </a:rPr>
              <a:t>D</a:t>
            </a:r>
            <a:r>
              <a:rPr lang="en-US" dirty="0"/>
              <a:t>iscriminators for </a:t>
            </a:r>
            <a:r>
              <a:rPr lang="en-US" dirty="0" err="1">
                <a:solidFill>
                  <a:srgbClr val="4472C4"/>
                </a:solidFill>
              </a:rPr>
              <a:t>GE</a:t>
            </a:r>
            <a:r>
              <a:rPr lang="en-US" dirty="0" err="1"/>
              <a:t>neration</a:t>
            </a:r>
            <a:endParaRPr lang="en-US" dirty="0"/>
          </a:p>
          <a:p>
            <a:endParaRPr lang="en-US" dirty="0"/>
          </a:p>
          <a:p>
            <a:r>
              <a:rPr lang="en-US" dirty="0"/>
              <a:t>Experimental results + examples on 3 tasks </a:t>
            </a:r>
          </a:p>
        </p:txBody>
      </p:sp>
      <p:sp>
        <p:nvSpPr>
          <p:cNvPr id="7" name="Rectangle 6">
            <a:extLst>
              <a:ext uri="{FF2B5EF4-FFF2-40B4-BE49-F238E27FC236}">
                <a16:creationId xmlns:a16="http://schemas.microsoft.com/office/drawing/2014/main" id="{DE220422-9C43-8D43-B2C5-0624309FFAD0}"/>
              </a:ext>
            </a:extLst>
          </p:cNvPr>
          <p:cNvSpPr/>
          <p:nvPr/>
        </p:nvSpPr>
        <p:spPr>
          <a:xfrm>
            <a:off x="520700" y="3286691"/>
            <a:ext cx="13576300" cy="3002898"/>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03170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r>
              <a:rPr lang="en-US" dirty="0">
                <a:latin typeface="Courier New" panose="02070309020205020404" pitchFamily="49" charset="0"/>
                <a:cs typeface="Courier New" panose="02070309020205020404" pitchFamily="49" charset="0"/>
              </a:rPr>
              <a:t> we have is all propaganda, so, it’s important to see other versions of what’s happening…</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grpSp>
        <p:nvGrpSpPr>
          <p:cNvPr id="27" name="Group 26">
            <a:extLst>
              <a:ext uri="{FF2B5EF4-FFF2-40B4-BE49-F238E27FC236}">
                <a16:creationId xmlns:a16="http://schemas.microsoft.com/office/drawing/2014/main" id="{1BE235B6-87DE-9944-8894-FBDDF42F3F16}"/>
              </a:ext>
            </a:extLst>
          </p:cNvPr>
          <p:cNvGrpSpPr/>
          <p:nvPr/>
        </p:nvGrpSpPr>
        <p:grpSpPr>
          <a:xfrm>
            <a:off x="2856711" y="6197280"/>
            <a:ext cx="1939092" cy="1100290"/>
            <a:chOff x="3070749" y="3909592"/>
            <a:chExt cx="1939092" cy="1100290"/>
          </a:xfrm>
        </p:grpSpPr>
        <p:pic>
          <p:nvPicPr>
            <p:cNvPr id="29" name="Picture 6" descr="998 Fudge Illustrations &amp; Clip Art - iStock">
              <a:extLst>
                <a:ext uri="{FF2B5EF4-FFF2-40B4-BE49-F238E27FC236}">
                  <a16:creationId xmlns:a16="http://schemas.microsoft.com/office/drawing/2014/main" id="{F44354EB-D8FB-C849-BFC2-402550A08DFD}"/>
                </a:ext>
              </a:extLst>
            </p:cNvPr>
            <p:cNvPicPr>
              <a:picLocks noChangeAspect="1" noChangeArrowheads="1"/>
            </p:cNvPicPr>
            <p:nvPr/>
          </p:nvPicPr>
          <p:blipFill rotWithShape="1">
            <a:blip r:embed="rId7">
              <a:alphaModFix/>
              <a:extLst>
                <a:ext uri="{BEBA8EAE-BF5A-486C-A8C5-ECC9F3942E4B}">
                  <a14:imgProps xmlns:a14="http://schemas.microsoft.com/office/drawing/2010/main">
                    <a14:imgLayer r:embed="rId8">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56F20350-D235-5246-853B-7D66DCFECDC0}"/>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3E0543CA-42D5-C344-9394-187D4215B8C8}"/>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2" name="Picture 2">
            <a:extLst>
              <a:ext uri="{FF2B5EF4-FFF2-40B4-BE49-F238E27FC236}">
                <a16:creationId xmlns:a16="http://schemas.microsoft.com/office/drawing/2014/main" id="{0F1EF68A-8CFD-2A4A-8C53-1E3589DB373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50238C8-319A-B540-9E85-2C77A8296E37}"/>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1313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r>
              <a:rPr lang="en-US" dirty="0">
                <a:latin typeface="Courier New" panose="02070309020205020404" pitchFamily="49" charset="0"/>
                <a:cs typeface="Courier New" panose="02070309020205020404" pitchFamily="49" charset="0"/>
              </a:rPr>
              <a:t> we have is all propaganda, so, it’s important to see other versions of what’s happening…</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01746"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31" name="Picture 30" descr="Logo, company name&#10;&#10;Description automatically generated">
            <a:extLst>
              <a:ext uri="{FF2B5EF4-FFF2-40B4-BE49-F238E27FC236}">
                <a16:creationId xmlns:a16="http://schemas.microsoft.com/office/drawing/2014/main" id="{81060F78-ACD3-3C4F-89AC-023A5C80047F}"/>
              </a:ext>
            </a:extLst>
          </p:cNvPr>
          <p:cNvPicPr>
            <a:picLocks noChangeAspect="1"/>
          </p:cNvPicPr>
          <p:nvPr/>
        </p:nvPicPr>
        <p:blipFill>
          <a:blip r:embed="rId6"/>
          <a:stretch>
            <a:fillRect/>
          </a:stretch>
        </p:blipFill>
        <p:spPr>
          <a:xfrm>
            <a:off x="12378164" y="6388458"/>
            <a:ext cx="954107" cy="95410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7"/>
          <a:stretch>
            <a:fillRect/>
          </a:stretch>
        </p:blipFill>
        <p:spPr>
          <a:xfrm rot="699673">
            <a:off x="10048398" y="3357831"/>
            <a:ext cx="1277551" cy="1277551"/>
          </a:xfrm>
          <a:prstGeom prst="rect">
            <a:avLst/>
          </a:prstGeom>
        </p:spPr>
      </p:pic>
      <p:grpSp>
        <p:nvGrpSpPr>
          <p:cNvPr id="40" name="Group 39">
            <a:extLst>
              <a:ext uri="{FF2B5EF4-FFF2-40B4-BE49-F238E27FC236}">
                <a16:creationId xmlns:a16="http://schemas.microsoft.com/office/drawing/2014/main" id="{FDCF552D-2DF8-8946-94DA-B002A0401555}"/>
              </a:ext>
            </a:extLst>
          </p:cNvPr>
          <p:cNvGrpSpPr/>
          <p:nvPr/>
        </p:nvGrpSpPr>
        <p:grpSpPr>
          <a:xfrm>
            <a:off x="2856711" y="6197280"/>
            <a:ext cx="1939092" cy="1100290"/>
            <a:chOff x="3070749" y="3909592"/>
            <a:chExt cx="1939092" cy="1100290"/>
          </a:xfrm>
        </p:grpSpPr>
        <p:pic>
          <p:nvPicPr>
            <p:cNvPr id="41" name="Picture 6" descr="998 Fudge Illustrations &amp; Clip Art - iStock">
              <a:extLst>
                <a:ext uri="{FF2B5EF4-FFF2-40B4-BE49-F238E27FC236}">
                  <a16:creationId xmlns:a16="http://schemas.microsoft.com/office/drawing/2014/main" id="{7BC4965A-C5DA-1840-AA5F-764EDA76065B}"/>
                </a:ext>
              </a:extLst>
            </p:cNvPr>
            <p:cNvPicPr>
              <a:picLocks noChangeAspect="1" noChangeArrowheads="1"/>
            </p:cNvPicPr>
            <p:nvPr/>
          </p:nvPicPr>
          <p:blipFill rotWithShape="1">
            <a:blip r:embed="rId8">
              <a:alphaModFix/>
              <a:extLst>
                <a:ext uri="{BEBA8EAE-BF5A-486C-A8C5-ECC9F3942E4B}">
                  <a14:imgProps xmlns:a14="http://schemas.microsoft.com/office/drawing/2010/main">
                    <a14:imgLayer r:embed="rId9">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970B7367-2CE0-1F42-B0B2-6DB690099E83}"/>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334B9428-0C8E-1746-96A6-0459807E34D8}"/>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44" name="Picture 2">
            <a:extLst>
              <a:ext uri="{FF2B5EF4-FFF2-40B4-BE49-F238E27FC236}">
                <a16:creationId xmlns:a16="http://schemas.microsoft.com/office/drawing/2014/main" id="{41E6D449-8EEC-3F42-8250-E3EB461AD41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EB74ACC-2BC1-C949-9F9A-06451F1D9680}"/>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18085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 About Rejection Sampling?</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4"/>
          <a:stretch>
            <a:fillRect/>
          </a:stretch>
        </p:blipFill>
        <p:spPr>
          <a:xfrm rot="699673">
            <a:off x="10048398" y="3357831"/>
            <a:ext cx="1277551" cy="1277551"/>
          </a:xfrm>
          <a:prstGeom prst="rect">
            <a:avLst/>
          </a:prstGeom>
        </p:spPr>
      </p:pic>
      <p:pic>
        <p:nvPicPr>
          <p:cNvPr id="14" name="Picture 2">
            <a:extLst>
              <a:ext uri="{FF2B5EF4-FFF2-40B4-BE49-F238E27FC236}">
                <a16:creationId xmlns:a16="http://schemas.microsoft.com/office/drawing/2014/main" id="{AAE127D5-73CE-A24E-9B46-CE275C42765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4322638-B21C-7140-A2EE-08253F39C666}"/>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96531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 About Rejection Sampling?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1" y="3645848"/>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4"/>
          <a:stretch>
            <a:fillRect/>
          </a:stretch>
        </p:blipFill>
        <p:spPr>
          <a:xfrm rot="699673">
            <a:off x="10048398" y="3357831"/>
            <a:ext cx="1277551" cy="1277551"/>
          </a:xfrm>
          <a:prstGeom prst="rect">
            <a:avLst/>
          </a:prstGeom>
        </p:spPr>
      </p:pic>
      <p:sp>
        <p:nvSpPr>
          <p:cNvPr id="20" name="Rectangle 19">
            <a:extLst>
              <a:ext uri="{FF2B5EF4-FFF2-40B4-BE49-F238E27FC236}">
                <a16:creationId xmlns:a16="http://schemas.microsoft.com/office/drawing/2014/main" id="{910AA408-0E73-1A4E-889A-24BC6992772D}"/>
              </a:ext>
            </a:extLst>
          </p:cNvPr>
          <p:cNvSpPr/>
          <p:nvPr/>
        </p:nvSpPr>
        <p:spPr>
          <a:xfrm>
            <a:off x="5293485" y="4459113"/>
            <a:ext cx="3994608"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so is important to see other versions of what’s happening…</a:t>
            </a:r>
          </a:p>
          <a:p>
            <a:endParaRPr lang="en-US" sz="800" dirty="0">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3C4D642C-0E71-8A45-AC8B-AC142C18F135}"/>
              </a:ext>
            </a:extLst>
          </p:cNvPr>
          <p:cNvSpPr/>
          <p:nvPr/>
        </p:nvSpPr>
        <p:spPr>
          <a:xfrm>
            <a:off x="5286685" y="5257292"/>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we have is all propaganda, then is important to see other versions of what’s happening…</a:t>
            </a:r>
          </a:p>
        </p:txBody>
      </p:sp>
      <p:sp>
        <p:nvSpPr>
          <p:cNvPr id="26" name="Rectangle 25">
            <a:extLst>
              <a:ext uri="{FF2B5EF4-FFF2-40B4-BE49-F238E27FC236}">
                <a16:creationId xmlns:a16="http://schemas.microsoft.com/office/drawing/2014/main" id="{6BC4216A-E6BB-6140-B3FF-EAC5F054C50D}"/>
              </a:ext>
            </a:extLst>
          </p:cNvPr>
          <p:cNvSpPr/>
          <p:nvPr/>
        </p:nvSpPr>
        <p:spPr>
          <a:xfrm>
            <a:off x="5284279" y="6070557"/>
            <a:ext cx="3994608"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then it is important to see other versions of what’s happening…</a:t>
            </a:r>
          </a:p>
          <a:p>
            <a:endParaRPr lang="en-US" sz="800" dirty="0">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ADEA1E5C-BDCA-3148-9B43-2FA823F6DB05}"/>
              </a:ext>
            </a:extLst>
          </p:cNvPr>
          <p:cNvSpPr/>
          <p:nvPr/>
        </p:nvSpPr>
        <p:spPr>
          <a:xfrm>
            <a:off x="5286685" y="6895543"/>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we have is all propaganda, so it is important to see other versions of what’s happening…</a:t>
            </a:r>
          </a:p>
        </p:txBody>
      </p:sp>
      <p:pic>
        <p:nvPicPr>
          <p:cNvPr id="23" name="Picture 2">
            <a:extLst>
              <a:ext uri="{FF2B5EF4-FFF2-40B4-BE49-F238E27FC236}">
                <a16:creationId xmlns:a16="http://schemas.microsoft.com/office/drawing/2014/main" id="{20D187A4-1078-C64F-8F17-6A2340E9AF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0139A0D-013B-2D4E-9C9E-932547D3223D}"/>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9269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 About Rejection Sampling?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1" y="3645848"/>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567842" y="4774848"/>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4"/>
          <a:stretch>
            <a:fillRect/>
          </a:stretch>
        </p:blipFill>
        <p:spPr>
          <a:xfrm rot="699673">
            <a:off x="10048398" y="3357831"/>
            <a:ext cx="1277551" cy="1277551"/>
          </a:xfrm>
          <a:prstGeom prst="rect">
            <a:avLst/>
          </a:prstGeom>
        </p:spPr>
      </p:pic>
      <p:grpSp>
        <p:nvGrpSpPr>
          <p:cNvPr id="22" name="Group 21">
            <a:extLst>
              <a:ext uri="{FF2B5EF4-FFF2-40B4-BE49-F238E27FC236}">
                <a16:creationId xmlns:a16="http://schemas.microsoft.com/office/drawing/2014/main" id="{31790C39-B5CB-694D-BF22-EBEF6CFA2FCD}"/>
              </a:ext>
            </a:extLst>
          </p:cNvPr>
          <p:cNvGrpSpPr/>
          <p:nvPr/>
        </p:nvGrpSpPr>
        <p:grpSpPr>
          <a:xfrm>
            <a:off x="12998870" y="3679817"/>
            <a:ext cx="458570" cy="442440"/>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descr="Logo, company name&#10;&#10;Description automatically generated">
            <a:extLst>
              <a:ext uri="{FF2B5EF4-FFF2-40B4-BE49-F238E27FC236}">
                <a16:creationId xmlns:a16="http://schemas.microsoft.com/office/drawing/2014/main" id="{81060F78-ACD3-3C4F-89AC-023A5C80047F}"/>
              </a:ext>
            </a:extLst>
          </p:cNvPr>
          <p:cNvPicPr>
            <a:picLocks noChangeAspect="1"/>
          </p:cNvPicPr>
          <p:nvPr/>
        </p:nvPicPr>
        <p:blipFill>
          <a:blip r:embed="rId7"/>
          <a:stretch>
            <a:fillRect/>
          </a:stretch>
        </p:blipFill>
        <p:spPr>
          <a:xfrm>
            <a:off x="12998870" y="6954251"/>
            <a:ext cx="458570" cy="433846"/>
          </a:xfrm>
          <a:prstGeom prst="rect">
            <a:avLst/>
          </a:prstGeom>
        </p:spPr>
      </p:pic>
      <p:sp>
        <p:nvSpPr>
          <p:cNvPr id="20" name="Rectangle 19">
            <a:extLst>
              <a:ext uri="{FF2B5EF4-FFF2-40B4-BE49-F238E27FC236}">
                <a16:creationId xmlns:a16="http://schemas.microsoft.com/office/drawing/2014/main" id="{910AA408-0E73-1A4E-889A-24BC6992772D}"/>
              </a:ext>
            </a:extLst>
          </p:cNvPr>
          <p:cNvSpPr/>
          <p:nvPr/>
        </p:nvSpPr>
        <p:spPr>
          <a:xfrm>
            <a:off x="5293485" y="4459113"/>
            <a:ext cx="3994608"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so is important to see other versions of what’s happening…</a:t>
            </a:r>
          </a:p>
          <a:p>
            <a:endParaRPr lang="en-US" sz="800" dirty="0">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3C4D642C-0E71-8A45-AC8B-AC142C18F135}"/>
              </a:ext>
            </a:extLst>
          </p:cNvPr>
          <p:cNvSpPr/>
          <p:nvPr/>
        </p:nvSpPr>
        <p:spPr>
          <a:xfrm>
            <a:off x="5286685" y="5257292"/>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we have is all propaganda, then is important to see other versions of what’s happening…</a:t>
            </a:r>
          </a:p>
        </p:txBody>
      </p:sp>
      <p:sp>
        <p:nvSpPr>
          <p:cNvPr id="26" name="Rectangle 25">
            <a:extLst>
              <a:ext uri="{FF2B5EF4-FFF2-40B4-BE49-F238E27FC236}">
                <a16:creationId xmlns:a16="http://schemas.microsoft.com/office/drawing/2014/main" id="{6BC4216A-E6BB-6140-B3FF-EAC5F054C50D}"/>
              </a:ext>
            </a:extLst>
          </p:cNvPr>
          <p:cNvSpPr/>
          <p:nvPr/>
        </p:nvSpPr>
        <p:spPr>
          <a:xfrm>
            <a:off x="5284279" y="6070557"/>
            <a:ext cx="3994608"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then it is important to see other versions of what’s happening…</a:t>
            </a:r>
          </a:p>
          <a:p>
            <a:endParaRPr lang="en-US" sz="800" dirty="0">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ADEA1E5C-BDCA-3148-9B43-2FA823F6DB05}"/>
              </a:ext>
            </a:extLst>
          </p:cNvPr>
          <p:cNvSpPr/>
          <p:nvPr/>
        </p:nvSpPr>
        <p:spPr>
          <a:xfrm>
            <a:off x="5286685" y="6895543"/>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we have is all propaganda, so it is important to see other versions of what’s happening…</a:t>
            </a:r>
          </a:p>
        </p:txBody>
      </p:sp>
      <p:grpSp>
        <p:nvGrpSpPr>
          <p:cNvPr id="35" name="Group 34">
            <a:extLst>
              <a:ext uri="{FF2B5EF4-FFF2-40B4-BE49-F238E27FC236}">
                <a16:creationId xmlns:a16="http://schemas.microsoft.com/office/drawing/2014/main" id="{FED30851-E890-2442-8B07-1F9E9572880A}"/>
              </a:ext>
            </a:extLst>
          </p:cNvPr>
          <p:cNvGrpSpPr/>
          <p:nvPr/>
        </p:nvGrpSpPr>
        <p:grpSpPr>
          <a:xfrm>
            <a:off x="12998870" y="4494378"/>
            <a:ext cx="458570" cy="442440"/>
            <a:chOff x="3141432" y="6123141"/>
            <a:chExt cx="1699044" cy="1719951"/>
          </a:xfrm>
        </p:grpSpPr>
        <p:pic>
          <p:nvPicPr>
            <p:cNvPr id="37" name="Picture 36" descr="Icon&#10;&#10;Description automatically generated">
              <a:extLst>
                <a:ext uri="{FF2B5EF4-FFF2-40B4-BE49-F238E27FC236}">
                  <a16:creationId xmlns:a16="http://schemas.microsoft.com/office/drawing/2014/main" id="{2F617186-5C0C-8143-B7C0-6E177B317E69}"/>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38" name="Picture 2" descr="💢 Anger Symbol Meaning with Pictures: from A to Z">
              <a:extLst>
                <a:ext uri="{FF2B5EF4-FFF2-40B4-BE49-F238E27FC236}">
                  <a16:creationId xmlns:a16="http://schemas.microsoft.com/office/drawing/2014/main" id="{DA3DD61D-63F6-E649-92D2-DD6006DC2D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4DE5DD6E-0DC1-5F41-BD0D-DEC2935D4252}"/>
              </a:ext>
            </a:extLst>
          </p:cNvPr>
          <p:cNvGrpSpPr/>
          <p:nvPr/>
        </p:nvGrpSpPr>
        <p:grpSpPr>
          <a:xfrm>
            <a:off x="12998870" y="5308939"/>
            <a:ext cx="458570" cy="442440"/>
            <a:chOff x="3141432" y="6123141"/>
            <a:chExt cx="1699044" cy="1719951"/>
          </a:xfrm>
        </p:grpSpPr>
        <p:pic>
          <p:nvPicPr>
            <p:cNvPr id="47" name="Picture 46" descr="Icon&#10;&#10;Description automatically generated">
              <a:extLst>
                <a:ext uri="{FF2B5EF4-FFF2-40B4-BE49-F238E27FC236}">
                  <a16:creationId xmlns:a16="http://schemas.microsoft.com/office/drawing/2014/main" id="{4B99E6C9-3FF6-244D-86B0-B00CCC19D794}"/>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48" name="Picture 2" descr="💢 Anger Symbol Meaning with Pictures: from A to Z">
              <a:extLst>
                <a:ext uri="{FF2B5EF4-FFF2-40B4-BE49-F238E27FC236}">
                  <a16:creationId xmlns:a16="http://schemas.microsoft.com/office/drawing/2014/main" id="{DE8232AF-ADEC-B045-91A6-CF07D71DFA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438943DF-3A4C-2A4C-BD4D-2AEE4478FE0E}"/>
              </a:ext>
            </a:extLst>
          </p:cNvPr>
          <p:cNvGrpSpPr/>
          <p:nvPr/>
        </p:nvGrpSpPr>
        <p:grpSpPr>
          <a:xfrm>
            <a:off x="12998870" y="6123500"/>
            <a:ext cx="458570" cy="442440"/>
            <a:chOff x="3141432" y="6123141"/>
            <a:chExt cx="1699044" cy="1719951"/>
          </a:xfrm>
        </p:grpSpPr>
        <p:pic>
          <p:nvPicPr>
            <p:cNvPr id="52" name="Picture 51" descr="Icon&#10;&#10;Description automatically generated">
              <a:extLst>
                <a:ext uri="{FF2B5EF4-FFF2-40B4-BE49-F238E27FC236}">
                  <a16:creationId xmlns:a16="http://schemas.microsoft.com/office/drawing/2014/main" id="{6951FF11-2F15-C349-93E4-18F854FA34BE}"/>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53" name="Picture 2" descr="💢 Anger Symbol Meaning with Pictures: from A to Z">
              <a:extLst>
                <a:ext uri="{FF2B5EF4-FFF2-40B4-BE49-F238E27FC236}">
                  <a16:creationId xmlns:a16="http://schemas.microsoft.com/office/drawing/2014/main" id="{1703DF3E-6137-0E40-9590-80AC3A885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3BF01A74-8040-AD4E-B3D7-AE1CE21B123F}"/>
              </a:ext>
            </a:extLst>
          </p:cNvPr>
          <p:cNvSpPr txBox="1"/>
          <p:nvPr/>
        </p:nvSpPr>
        <p:spPr>
          <a:xfrm>
            <a:off x="11567842" y="3161984"/>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55" name="TextBox 54">
            <a:extLst>
              <a:ext uri="{FF2B5EF4-FFF2-40B4-BE49-F238E27FC236}">
                <a16:creationId xmlns:a16="http://schemas.microsoft.com/office/drawing/2014/main" id="{20160FC4-9A09-404D-831D-188E1FF1C823}"/>
              </a:ext>
            </a:extLst>
          </p:cNvPr>
          <p:cNvSpPr txBox="1"/>
          <p:nvPr/>
        </p:nvSpPr>
        <p:spPr>
          <a:xfrm>
            <a:off x="11567842" y="3968416"/>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56" name="TextBox 55">
            <a:extLst>
              <a:ext uri="{FF2B5EF4-FFF2-40B4-BE49-F238E27FC236}">
                <a16:creationId xmlns:a16="http://schemas.microsoft.com/office/drawing/2014/main" id="{4AEFFADC-1587-7D4D-AD00-69468C6FE5A1}"/>
              </a:ext>
            </a:extLst>
          </p:cNvPr>
          <p:cNvSpPr txBox="1"/>
          <p:nvPr/>
        </p:nvSpPr>
        <p:spPr>
          <a:xfrm>
            <a:off x="11567842" y="5581280"/>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57" name="TextBox 56">
            <a:extLst>
              <a:ext uri="{FF2B5EF4-FFF2-40B4-BE49-F238E27FC236}">
                <a16:creationId xmlns:a16="http://schemas.microsoft.com/office/drawing/2014/main" id="{240922D6-1073-6E46-BD44-D05346910044}"/>
              </a:ext>
            </a:extLst>
          </p:cNvPr>
          <p:cNvSpPr txBox="1"/>
          <p:nvPr/>
        </p:nvSpPr>
        <p:spPr>
          <a:xfrm>
            <a:off x="11567842" y="6387711"/>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40" name="Picture 2">
            <a:extLst>
              <a:ext uri="{FF2B5EF4-FFF2-40B4-BE49-F238E27FC236}">
                <a16:creationId xmlns:a16="http://schemas.microsoft.com/office/drawing/2014/main" id="{65AF6378-A877-2E48-ACE8-C8DBF68F445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BBC50DC-348E-0246-8FB5-AC0BD4D62898}"/>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7201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3" name="Content Placeholder 2">
            <a:extLst>
              <a:ext uri="{FF2B5EF4-FFF2-40B4-BE49-F238E27FC236}">
                <a16:creationId xmlns:a16="http://schemas.microsoft.com/office/drawing/2014/main" id="{A72DF270-818D-3449-841D-88A6C88F720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1074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spTree>
    <p:extLst>
      <p:ext uri="{BB962C8B-B14F-4D97-AF65-F5344CB8AC3E}">
        <p14:creationId xmlns:p14="http://schemas.microsoft.com/office/powerpoint/2010/main" val="186819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14" name="Picture 2">
            <a:extLst>
              <a:ext uri="{FF2B5EF4-FFF2-40B4-BE49-F238E27FC236}">
                <a16:creationId xmlns:a16="http://schemas.microsoft.com/office/drawing/2014/main" id="{753821DB-0BA8-AF45-B4A1-3974FAA4A5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3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14" name="Picture 2">
            <a:extLst>
              <a:ext uri="{FF2B5EF4-FFF2-40B4-BE49-F238E27FC236}">
                <a16:creationId xmlns:a16="http://schemas.microsoft.com/office/drawing/2014/main" id="{753821DB-0BA8-AF45-B4A1-3974FAA4A5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950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599C288-BC47-374C-AE70-8CC5A7E1C73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18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C5E0868-53D2-7840-AD30-BBFC4CBB8CFA}"/>
              </a:ext>
            </a:extLst>
          </p:cNvPr>
          <p:cNvSpPr/>
          <p:nvPr/>
        </p:nvSpPr>
        <p:spPr>
          <a:xfrm>
            <a:off x="520700" y="285750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r>
              <a:rPr lang="en-US" dirty="0"/>
              <a:t>What is controlled text generation?</a:t>
            </a:r>
          </a:p>
          <a:p>
            <a:endParaRPr lang="en-US" dirty="0"/>
          </a:p>
          <a:p>
            <a:r>
              <a:rPr lang="en-US" dirty="0"/>
              <a:t>Our method </a:t>
            </a:r>
            <a:r>
              <a:rPr lang="en-US" dirty="0">
                <a:solidFill>
                  <a:srgbClr val="4472C4"/>
                </a:solidFill>
              </a:rPr>
              <a:t>FUDGE</a:t>
            </a:r>
            <a:r>
              <a:rPr lang="en-US" b="1" dirty="0"/>
              <a:t>: </a:t>
            </a:r>
            <a:r>
              <a:rPr lang="en-US" dirty="0" err="1">
                <a:solidFill>
                  <a:srgbClr val="4472C4"/>
                </a:solidFill>
              </a:rPr>
              <a:t>FU</a:t>
            </a:r>
            <a:r>
              <a:rPr lang="en-US" dirty="0" err="1"/>
              <a:t>ture</a:t>
            </a:r>
            <a:r>
              <a:rPr lang="en-US" dirty="0"/>
              <a:t> </a:t>
            </a:r>
            <a:r>
              <a:rPr lang="en-US" dirty="0">
                <a:solidFill>
                  <a:srgbClr val="4472C4"/>
                </a:solidFill>
              </a:rPr>
              <a:t>D</a:t>
            </a:r>
            <a:r>
              <a:rPr lang="en-US" dirty="0"/>
              <a:t>iscriminators for </a:t>
            </a:r>
            <a:r>
              <a:rPr lang="en-US" dirty="0" err="1">
                <a:solidFill>
                  <a:srgbClr val="4472C4"/>
                </a:solidFill>
              </a:rPr>
              <a:t>GE</a:t>
            </a:r>
            <a:r>
              <a:rPr lang="en-US" dirty="0" err="1"/>
              <a:t>neration</a:t>
            </a:r>
            <a:endParaRPr lang="en-US" dirty="0"/>
          </a:p>
          <a:p>
            <a:endParaRPr lang="en-US" dirty="0"/>
          </a:p>
          <a:p>
            <a:r>
              <a:rPr lang="en-US" dirty="0"/>
              <a:t>Experimental results + examples on 3 tasks </a:t>
            </a:r>
          </a:p>
        </p:txBody>
      </p:sp>
      <p:sp>
        <p:nvSpPr>
          <p:cNvPr id="5" name="Rectangle 4">
            <a:extLst>
              <a:ext uri="{FF2B5EF4-FFF2-40B4-BE49-F238E27FC236}">
                <a16:creationId xmlns:a16="http://schemas.microsoft.com/office/drawing/2014/main" id="{E6190F45-5AE4-7A48-928C-532C876D35BD}"/>
              </a:ext>
            </a:extLst>
          </p:cNvPr>
          <p:cNvSpPr/>
          <p:nvPr/>
        </p:nvSpPr>
        <p:spPr>
          <a:xfrm>
            <a:off x="520700" y="4567366"/>
            <a:ext cx="13576300" cy="1495168"/>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12060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9" name="TextBox 8">
            <a:extLst>
              <a:ext uri="{FF2B5EF4-FFF2-40B4-BE49-F238E27FC236}">
                <a16:creationId xmlns:a16="http://schemas.microsoft.com/office/drawing/2014/main" id="{AC182160-84AA-E544-A908-E70D728776CE}"/>
              </a:ext>
            </a:extLst>
          </p:cNvPr>
          <p:cNvSpPr txBox="1"/>
          <p:nvPr/>
        </p:nvSpPr>
        <p:spPr>
          <a:xfrm>
            <a:off x="11401468"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13CF7103-BDDD-164A-B98C-A84026A58A37}"/>
              </a:ext>
            </a:extLst>
          </p:cNvPr>
          <p:cNvGrpSpPr/>
          <p:nvPr/>
        </p:nvGrpSpPr>
        <p:grpSpPr>
          <a:xfrm>
            <a:off x="12466652" y="442124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6C7C4E8-4EA4-2B4F-9A28-BEAFBAB9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1B76CDC3-0339-1C43-9410-B99952AA0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40D54CDA-C1C0-1B40-83BB-5FA92DF5127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5F3B538-6B04-8B4C-8690-9F34956123D6}"/>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3F2DFCB8-EFFA-6B4F-A1EE-B16501123B1F}"/>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A82E4401-0914-3344-BA45-0203FF02EE3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977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9" name="TextBox 8">
            <a:extLst>
              <a:ext uri="{FF2B5EF4-FFF2-40B4-BE49-F238E27FC236}">
                <a16:creationId xmlns:a16="http://schemas.microsoft.com/office/drawing/2014/main" id="{AC182160-84AA-E544-A908-E70D728776CE}"/>
              </a:ext>
            </a:extLst>
          </p:cNvPr>
          <p:cNvSpPr txBox="1"/>
          <p:nvPr/>
        </p:nvSpPr>
        <p:spPr>
          <a:xfrm>
            <a:off x="11401468"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13CF7103-BDDD-164A-B98C-A84026A58A37}"/>
              </a:ext>
            </a:extLst>
          </p:cNvPr>
          <p:cNvGrpSpPr/>
          <p:nvPr/>
        </p:nvGrpSpPr>
        <p:grpSpPr>
          <a:xfrm>
            <a:off x="12466652" y="442124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6C7C4E8-4EA4-2B4F-9A28-BEAFBAB9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1B76CDC3-0339-1C43-9410-B99952AA0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40D54CDA-C1C0-1B40-83BB-5FA92DF5127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5F3B538-6B04-8B4C-8690-9F34956123D6}"/>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3F2DFCB8-EFFA-6B4F-A1EE-B16501123B1F}"/>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37114AB9-2EA2-E245-A6C0-E8F720C6395A}"/>
              </a:ext>
            </a:extLst>
          </p:cNvPr>
          <p:cNvGrpSpPr/>
          <p:nvPr/>
        </p:nvGrpSpPr>
        <p:grpSpPr>
          <a:xfrm>
            <a:off x="2766558" y="6197280"/>
            <a:ext cx="1939092" cy="1100290"/>
            <a:chOff x="3070749" y="3909592"/>
            <a:chExt cx="1939092" cy="1100290"/>
          </a:xfrm>
        </p:grpSpPr>
        <p:pic>
          <p:nvPicPr>
            <p:cNvPr id="29" name="Picture 6" descr="998 Fudge Illustrations &amp; Clip Art - iStock">
              <a:extLst>
                <a:ext uri="{FF2B5EF4-FFF2-40B4-BE49-F238E27FC236}">
                  <a16:creationId xmlns:a16="http://schemas.microsoft.com/office/drawing/2014/main" id="{868E0C74-4A0D-5448-9845-66461C3D8E88}"/>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E699D518-8D3E-5C4C-87F7-35AE1CE811C4}"/>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190380C0-E048-3643-8472-92B3A3A5ACB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2" name="Picture 2">
            <a:extLst>
              <a:ext uri="{FF2B5EF4-FFF2-40B4-BE49-F238E27FC236}">
                <a16:creationId xmlns:a16="http://schemas.microsoft.com/office/drawing/2014/main" id="{9FC09709-CA50-4242-B9CD-10D5D56CE0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49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9" name="TextBox 8">
            <a:extLst>
              <a:ext uri="{FF2B5EF4-FFF2-40B4-BE49-F238E27FC236}">
                <a16:creationId xmlns:a16="http://schemas.microsoft.com/office/drawing/2014/main" id="{AC182160-84AA-E544-A908-E70D728776CE}"/>
              </a:ext>
            </a:extLst>
          </p:cNvPr>
          <p:cNvSpPr txBox="1"/>
          <p:nvPr/>
        </p:nvSpPr>
        <p:spPr>
          <a:xfrm>
            <a:off x="11401468"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75888"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3CF7103-BDDD-164A-B98C-A84026A58A37}"/>
              </a:ext>
            </a:extLst>
          </p:cNvPr>
          <p:cNvGrpSpPr/>
          <p:nvPr/>
        </p:nvGrpSpPr>
        <p:grpSpPr>
          <a:xfrm>
            <a:off x="12466652" y="442124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6C7C4E8-4EA4-2B4F-9A28-BEAFBAB9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1B76CDC3-0339-1C43-9410-B99952AA0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40D54CDA-C1C0-1B40-83BB-5FA92DF5127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5F3B538-6B04-8B4C-8690-9F34956123D6}"/>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3F2DFCB8-EFFA-6B4F-A1EE-B16501123B1F}"/>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F8E2BF90-08CD-D94D-BF4D-033A2256020C}"/>
              </a:ext>
            </a:extLst>
          </p:cNvPr>
          <p:cNvGrpSpPr/>
          <p:nvPr/>
        </p:nvGrpSpPr>
        <p:grpSpPr>
          <a:xfrm>
            <a:off x="2766558" y="6197280"/>
            <a:ext cx="1939092" cy="1100290"/>
            <a:chOff x="3070749" y="3909592"/>
            <a:chExt cx="1939092" cy="1100290"/>
          </a:xfrm>
        </p:grpSpPr>
        <p:pic>
          <p:nvPicPr>
            <p:cNvPr id="42" name="Picture 6" descr="998 Fudge Illustrations &amp; Clip Art - iStock">
              <a:extLst>
                <a:ext uri="{FF2B5EF4-FFF2-40B4-BE49-F238E27FC236}">
                  <a16:creationId xmlns:a16="http://schemas.microsoft.com/office/drawing/2014/main" id="{9B7E7C78-1E45-4C45-A98E-8C92A2595272}"/>
                </a:ext>
              </a:extLst>
            </p:cNvPr>
            <p:cNvPicPr>
              <a:picLocks noChangeAspect="1" noChangeArrowheads="1"/>
            </p:cNvPicPr>
            <p:nvPr/>
          </p:nvPicPr>
          <p:blipFill rotWithShape="1">
            <a:blip r:embed="rId7">
              <a:alphaModFix/>
              <a:extLst>
                <a:ext uri="{BEBA8EAE-BF5A-486C-A8C5-ECC9F3942E4B}">
                  <a14:imgProps xmlns:a14="http://schemas.microsoft.com/office/drawing/2010/main">
                    <a14:imgLayer r:embed="rId8">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2C199DC-A4A3-7E4C-9C1F-DA22BE236D57}"/>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31B8FBB4-37CF-7D42-A023-88B241EC287D}"/>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48" name="Picture 2">
            <a:extLst>
              <a:ext uri="{FF2B5EF4-FFF2-40B4-BE49-F238E27FC236}">
                <a16:creationId xmlns:a16="http://schemas.microsoft.com/office/drawing/2014/main" id="{E9B5BBF9-03DC-B445-8789-50AD702502C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373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Some Controlled Generation Ideas</a:t>
            </a:r>
          </a:p>
        </p:txBody>
      </p:sp>
    </p:spTree>
    <p:extLst>
      <p:ext uri="{BB962C8B-B14F-4D97-AF65-F5344CB8AC3E}">
        <p14:creationId xmlns:p14="http://schemas.microsoft.com/office/powerpoint/2010/main" val="1308280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Finetuning</a:t>
            </a:r>
          </a:p>
        </p:txBody>
      </p:sp>
    </p:spTree>
    <p:extLst>
      <p:ext uri="{BB962C8B-B14F-4D97-AF65-F5344CB8AC3E}">
        <p14:creationId xmlns:p14="http://schemas.microsoft.com/office/powerpoint/2010/main" val="1111436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Finetuning</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9" name="Picture 2">
            <a:extLst>
              <a:ext uri="{FF2B5EF4-FFF2-40B4-BE49-F238E27FC236}">
                <a16:creationId xmlns:a16="http://schemas.microsoft.com/office/drawing/2014/main" id="{C3177960-2FC0-EB4E-90CF-17C8C7382E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4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Finetuning</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21BFDAF-F265-7C44-8F4B-02D6138C5414}"/>
              </a:ext>
            </a:extLst>
          </p:cNvPr>
          <p:cNvSpPr txBox="1"/>
          <p:nvPr/>
        </p:nvSpPr>
        <p:spPr>
          <a:xfrm>
            <a:off x="6960277" y="4236087"/>
            <a:ext cx="798617" cy="1569660"/>
          </a:xfrm>
          <a:prstGeom prst="rect">
            <a:avLst/>
          </a:prstGeom>
          <a:noFill/>
        </p:spPr>
        <p:txBody>
          <a:bodyPr wrap="none" rtlCol="0">
            <a:spAutoFit/>
          </a:bodyPr>
          <a:lstStyle/>
          <a:p>
            <a:r>
              <a:rPr lang="en-US" sz="9600" dirty="0"/>
              <a:t>+</a:t>
            </a:r>
          </a:p>
        </p:txBody>
      </p:sp>
      <p:sp>
        <p:nvSpPr>
          <p:cNvPr id="10" name="TextBox 9">
            <a:extLst>
              <a:ext uri="{FF2B5EF4-FFF2-40B4-BE49-F238E27FC236}">
                <a16:creationId xmlns:a16="http://schemas.microsoft.com/office/drawing/2014/main" id="{7792ED58-18B9-3F4A-B21C-6221796E10B6}"/>
              </a:ext>
            </a:extLst>
          </p:cNvPr>
          <p:cNvSpPr txBox="1"/>
          <p:nvPr/>
        </p:nvSpPr>
        <p:spPr>
          <a:xfrm>
            <a:off x="8318823" y="6426731"/>
            <a:ext cx="2324611" cy="424732"/>
          </a:xfrm>
          <a:prstGeom prst="rect">
            <a:avLst/>
          </a:prstGeom>
          <a:noFill/>
        </p:spPr>
        <p:txBody>
          <a:bodyPr wrap="none" rtlCol="0">
            <a:spAutoFit/>
          </a:bodyPr>
          <a:lstStyle/>
          <a:p>
            <a:r>
              <a:rPr lang="en-US" dirty="0"/>
              <a:t>Politics Documents</a:t>
            </a:r>
          </a:p>
        </p:txBody>
      </p:sp>
      <p:pic>
        <p:nvPicPr>
          <p:cNvPr id="4" name="Picture 3" descr="A picture containing text&#10;&#10;Description automatically generated">
            <a:extLst>
              <a:ext uri="{FF2B5EF4-FFF2-40B4-BE49-F238E27FC236}">
                <a16:creationId xmlns:a16="http://schemas.microsoft.com/office/drawing/2014/main" id="{5F0271C2-F624-3741-A126-28EC9CD3A0AE}"/>
              </a:ext>
            </a:extLst>
          </p:cNvPr>
          <p:cNvPicPr>
            <a:picLocks noChangeAspect="1"/>
          </p:cNvPicPr>
          <p:nvPr/>
        </p:nvPicPr>
        <p:blipFill>
          <a:blip r:embed="rId3"/>
          <a:stretch>
            <a:fillRect/>
          </a:stretch>
        </p:blipFill>
        <p:spPr>
          <a:xfrm>
            <a:off x="8223121" y="3618018"/>
            <a:ext cx="2386357" cy="2603957"/>
          </a:xfrm>
          <a:prstGeom prst="rect">
            <a:avLst/>
          </a:prstGeom>
        </p:spPr>
      </p:pic>
      <p:pic>
        <p:nvPicPr>
          <p:cNvPr id="21" name="Picture 2">
            <a:extLst>
              <a:ext uri="{FF2B5EF4-FFF2-40B4-BE49-F238E27FC236}">
                <a16:creationId xmlns:a16="http://schemas.microsoft.com/office/drawing/2014/main" id="{4F146C92-0156-0349-9A21-6972CB4841E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47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9" name="Picture 2">
            <a:extLst>
              <a:ext uri="{FF2B5EF4-FFF2-40B4-BE49-F238E27FC236}">
                <a16:creationId xmlns:a16="http://schemas.microsoft.com/office/drawing/2014/main" id="{A35CFEAD-E3DF-E44E-81C7-3D61E72EC7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676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1" name="Picture 10" descr="Icon&#10;&#10;Description automatically generated">
            <a:extLst>
              <a:ext uri="{FF2B5EF4-FFF2-40B4-BE49-F238E27FC236}">
                <a16:creationId xmlns:a16="http://schemas.microsoft.com/office/drawing/2014/main" id="{297F0B0B-4EAD-5E42-82D6-C080DF3E20F9}"/>
              </a:ext>
            </a:extLst>
          </p:cNvPr>
          <p:cNvPicPr>
            <a:picLocks noChangeAspect="1"/>
          </p:cNvPicPr>
          <p:nvPr/>
        </p:nvPicPr>
        <p:blipFill>
          <a:blip r:embed="rId3"/>
          <a:stretch>
            <a:fillRect/>
          </a:stretch>
        </p:blipFill>
        <p:spPr>
          <a:xfrm>
            <a:off x="8498947" y="4390132"/>
            <a:ext cx="1801347" cy="1801347"/>
          </a:xfrm>
          <a:prstGeom prst="rect">
            <a:avLst/>
          </a:prstGeom>
        </p:spPr>
      </p:pic>
      <p:grpSp>
        <p:nvGrpSpPr>
          <p:cNvPr id="14" name="Group 13">
            <a:extLst>
              <a:ext uri="{FF2B5EF4-FFF2-40B4-BE49-F238E27FC236}">
                <a16:creationId xmlns:a16="http://schemas.microsoft.com/office/drawing/2014/main" id="{0AE568DB-BE1D-EA49-B0BD-3622772EBF5D}"/>
              </a:ext>
            </a:extLst>
          </p:cNvPr>
          <p:cNvGrpSpPr/>
          <p:nvPr/>
        </p:nvGrpSpPr>
        <p:grpSpPr>
          <a:xfrm>
            <a:off x="9979057" y="2981270"/>
            <a:ext cx="1693881" cy="1716395"/>
            <a:chOff x="10931975" y="2233771"/>
            <a:chExt cx="1693881" cy="1716395"/>
          </a:xfrm>
        </p:grpSpPr>
        <p:pic>
          <p:nvPicPr>
            <p:cNvPr id="15" name="Picture 10" descr="Thought Bubble transparent PNG - StickPNG">
              <a:extLst>
                <a:ext uri="{FF2B5EF4-FFF2-40B4-BE49-F238E27FC236}">
                  <a16:creationId xmlns:a16="http://schemas.microsoft.com/office/drawing/2014/main" id="{61149B98-E592-C046-857F-61E21F57C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B131FD-D3DD-DD4A-9A37-BE85F09791D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pic>
        <p:nvPicPr>
          <p:cNvPr id="18" name="Picture 2">
            <a:extLst>
              <a:ext uri="{FF2B5EF4-FFF2-40B4-BE49-F238E27FC236}">
                <a16:creationId xmlns:a16="http://schemas.microsoft.com/office/drawing/2014/main" id="{8BBBAEA3-CFC3-2E4B-BCE3-3D9914B15F5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267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297F0B0B-4EAD-5E42-82D6-C080DF3E20F9}"/>
              </a:ext>
            </a:extLst>
          </p:cNvPr>
          <p:cNvPicPr>
            <a:picLocks noChangeAspect="1"/>
          </p:cNvPicPr>
          <p:nvPr/>
        </p:nvPicPr>
        <p:blipFill>
          <a:blip r:embed="rId3"/>
          <a:stretch>
            <a:fillRect/>
          </a:stretch>
        </p:blipFill>
        <p:spPr>
          <a:xfrm>
            <a:off x="5520953" y="4250726"/>
            <a:ext cx="729793" cy="729793"/>
          </a:xfrm>
          <a:prstGeom prst="rect">
            <a:avLst/>
          </a:prstGeom>
        </p:spPr>
      </p:pic>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6" name="Picture 5" descr="Icon&#10;&#10;Description automatically generated">
            <a:extLst>
              <a:ext uri="{FF2B5EF4-FFF2-40B4-BE49-F238E27FC236}">
                <a16:creationId xmlns:a16="http://schemas.microsoft.com/office/drawing/2014/main" id="{0C584127-49D7-3A47-9287-F96659E82583}"/>
              </a:ext>
            </a:extLst>
          </p:cNvPr>
          <p:cNvPicPr>
            <a:picLocks noChangeAspect="1"/>
          </p:cNvPicPr>
          <p:nvPr/>
        </p:nvPicPr>
        <p:blipFill>
          <a:blip r:embed="rId3"/>
          <a:stretch>
            <a:fillRect/>
          </a:stretch>
        </p:blipFill>
        <p:spPr>
          <a:xfrm>
            <a:off x="8498947" y="4390132"/>
            <a:ext cx="1801347" cy="1801347"/>
          </a:xfrm>
          <a:prstGeom prst="rect">
            <a:avLst/>
          </a:prstGeom>
        </p:spPr>
      </p:pic>
      <p:cxnSp>
        <p:nvCxnSpPr>
          <p:cNvPr id="4" name="Curved Connector 3">
            <a:extLst>
              <a:ext uri="{FF2B5EF4-FFF2-40B4-BE49-F238E27FC236}">
                <a16:creationId xmlns:a16="http://schemas.microsoft.com/office/drawing/2014/main" id="{342F60E3-B238-7347-878C-7F9987623E69}"/>
              </a:ext>
            </a:extLst>
          </p:cNvPr>
          <p:cNvCxnSpPr>
            <a:cxnSpLocks/>
          </p:cNvCxnSpPr>
          <p:nvPr/>
        </p:nvCxnSpPr>
        <p:spPr>
          <a:xfrm rot="9720000">
            <a:off x="6632893" y="4175551"/>
            <a:ext cx="1420468" cy="1145397"/>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A7C1BA6-D9F5-B644-84AC-A32F88C6A4AE}"/>
              </a:ext>
            </a:extLst>
          </p:cNvPr>
          <p:cNvGrpSpPr/>
          <p:nvPr/>
        </p:nvGrpSpPr>
        <p:grpSpPr>
          <a:xfrm>
            <a:off x="9979057" y="2981270"/>
            <a:ext cx="1693881" cy="1716395"/>
            <a:chOff x="10931975" y="2233771"/>
            <a:chExt cx="1693881" cy="1716395"/>
          </a:xfrm>
        </p:grpSpPr>
        <p:pic>
          <p:nvPicPr>
            <p:cNvPr id="13" name="Picture 10" descr="Thought Bubble transparent PNG - StickPNG">
              <a:extLst>
                <a:ext uri="{FF2B5EF4-FFF2-40B4-BE49-F238E27FC236}">
                  <a16:creationId xmlns:a16="http://schemas.microsoft.com/office/drawing/2014/main" id="{75B1D563-810E-AC40-B765-04CF1E52A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58A802-5F72-4447-994C-34846E73E0F9}"/>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grpSp>
        <p:nvGrpSpPr>
          <p:cNvPr id="15" name="Group 14">
            <a:extLst>
              <a:ext uri="{FF2B5EF4-FFF2-40B4-BE49-F238E27FC236}">
                <a16:creationId xmlns:a16="http://schemas.microsoft.com/office/drawing/2014/main" id="{4D071930-CF96-E946-935F-E642A083B5FB}"/>
              </a:ext>
            </a:extLst>
          </p:cNvPr>
          <p:cNvGrpSpPr/>
          <p:nvPr/>
        </p:nvGrpSpPr>
        <p:grpSpPr>
          <a:xfrm>
            <a:off x="6051928" y="3417075"/>
            <a:ext cx="913650" cy="921185"/>
            <a:chOff x="10931975" y="2233771"/>
            <a:chExt cx="1693881" cy="1716395"/>
          </a:xfrm>
        </p:grpSpPr>
        <p:pic>
          <p:nvPicPr>
            <p:cNvPr id="16" name="Picture 10" descr="Thought Bubble transparent PNG - StickPNG">
              <a:extLst>
                <a:ext uri="{FF2B5EF4-FFF2-40B4-BE49-F238E27FC236}">
                  <a16:creationId xmlns:a16="http://schemas.microsoft.com/office/drawing/2014/main" id="{D0C6F50F-51DF-D14C-9C77-1E31DC776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BF7E4BF-2629-4B4A-BB94-66367ADECB11}"/>
                </a:ext>
              </a:extLst>
            </p:cNvPr>
            <p:cNvSpPr txBox="1"/>
            <p:nvPr/>
          </p:nvSpPr>
          <p:spPr>
            <a:xfrm>
              <a:off x="11106113" y="2600501"/>
              <a:ext cx="770468" cy="338554"/>
            </a:xfrm>
            <a:prstGeom prst="rect">
              <a:avLst/>
            </a:prstGeom>
            <a:noFill/>
          </p:spPr>
          <p:txBody>
            <a:bodyPr wrap="none" rtlCol="0">
              <a:spAutoFit/>
            </a:bodyPr>
            <a:lstStyle/>
            <a:p>
              <a:r>
                <a:rPr lang="en-US" sz="1600" dirty="0"/>
                <a:t>Politics</a:t>
              </a:r>
            </a:p>
          </p:txBody>
        </p:sp>
      </p:grpSp>
      <p:pic>
        <p:nvPicPr>
          <p:cNvPr id="21" name="Picture 2">
            <a:extLst>
              <a:ext uri="{FF2B5EF4-FFF2-40B4-BE49-F238E27FC236}">
                <a16:creationId xmlns:a16="http://schemas.microsoft.com/office/drawing/2014/main" id="{ACFB75B1-B384-6F4A-B74B-2EF8ABE886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88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C5E0868-53D2-7840-AD30-BBFC4CBB8CFA}"/>
              </a:ext>
            </a:extLst>
          </p:cNvPr>
          <p:cNvSpPr/>
          <p:nvPr/>
        </p:nvSpPr>
        <p:spPr>
          <a:xfrm>
            <a:off x="520700" y="285750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r>
              <a:rPr lang="en-US" dirty="0"/>
              <a:t>What is controlled text generation?</a:t>
            </a:r>
          </a:p>
          <a:p>
            <a:endParaRPr lang="en-US" dirty="0"/>
          </a:p>
          <a:p>
            <a:r>
              <a:rPr lang="en-US" dirty="0"/>
              <a:t>Our method </a:t>
            </a:r>
            <a:r>
              <a:rPr lang="en-US" dirty="0">
                <a:solidFill>
                  <a:srgbClr val="4472C4"/>
                </a:solidFill>
              </a:rPr>
              <a:t>FUDGE</a:t>
            </a:r>
            <a:r>
              <a:rPr lang="en-US" b="1" dirty="0"/>
              <a:t>: </a:t>
            </a:r>
            <a:r>
              <a:rPr lang="en-US" dirty="0" err="1">
                <a:solidFill>
                  <a:srgbClr val="4472C4"/>
                </a:solidFill>
              </a:rPr>
              <a:t>FU</a:t>
            </a:r>
            <a:r>
              <a:rPr lang="en-US" dirty="0" err="1"/>
              <a:t>ture</a:t>
            </a:r>
            <a:r>
              <a:rPr lang="en-US" dirty="0"/>
              <a:t> </a:t>
            </a:r>
            <a:r>
              <a:rPr lang="en-US" dirty="0">
                <a:solidFill>
                  <a:srgbClr val="4472C4"/>
                </a:solidFill>
              </a:rPr>
              <a:t>D</a:t>
            </a:r>
            <a:r>
              <a:rPr lang="en-US" dirty="0"/>
              <a:t>iscriminators for </a:t>
            </a:r>
            <a:r>
              <a:rPr lang="en-US" dirty="0" err="1">
                <a:solidFill>
                  <a:srgbClr val="4472C4"/>
                </a:solidFill>
              </a:rPr>
              <a:t>GE</a:t>
            </a:r>
            <a:r>
              <a:rPr lang="en-US" dirty="0" err="1"/>
              <a:t>neration</a:t>
            </a:r>
            <a:endParaRPr lang="en-US" dirty="0"/>
          </a:p>
          <a:p>
            <a:endParaRPr lang="en-US" dirty="0"/>
          </a:p>
          <a:p>
            <a:r>
              <a:rPr lang="en-US" dirty="0"/>
              <a:t>Experimental results + examples on 3 tasks </a:t>
            </a:r>
          </a:p>
        </p:txBody>
      </p:sp>
    </p:spTree>
    <p:extLst>
      <p:ext uri="{BB962C8B-B14F-4D97-AF65-F5344CB8AC3E}">
        <p14:creationId xmlns:p14="http://schemas.microsoft.com/office/powerpoint/2010/main" val="647507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297F0B0B-4EAD-5E42-82D6-C080DF3E20F9}"/>
              </a:ext>
            </a:extLst>
          </p:cNvPr>
          <p:cNvPicPr>
            <a:picLocks noChangeAspect="1"/>
          </p:cNvPicPr>
          <p:nvPr/>
        </p:nvPicPr>
        <p:blipFill>
          <a:blip r:embed="rId3"/>
          <a:stretch>
            <a:fillRect/>
          </a:stretch>
        </p:blipFill>
        <p:spPr>
          <a:xfrm>
            <a:off x="5520953" y="4250726"/>
            <a:ext cx="729793" cy="729793"/>
          </a:xfrm>
          <a:prstGeom prst="rect">
            <a:avLst/>
          </a:prstGeom>
        </p:spPr>
      </p:pic>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6" name="Picture 5" descr="Icon&#10;&#10;Description automatically generated">
            <a:extLst>
              <a:ext uri="{FF2B5EF4-FFF2-40B4-BE49-F238E27FC236}">
                <a16:creationId xmlns:a16="http://schemas.microsoft.com/office/drawing/2014/main" id="{0C584127-49D7-3A47-9287-F96659E82583}"/>
              </a:ext>
            </a:extLst>
          </p:cNvPr>
          <p:cNvPicPr>
            <a:picLocks noChangeAspect="1"/>
          </p:cNvPicPr>
          <p:nvPr/>
        </p:nvPicPr>
        <p:blipFill>
          <a:blip r:embed="rId3"/>
          <a:stretch>
            <a:fillRect/>
          </a:stretch>
        </p:blipFill>
        <p:spPr>
          <a:xfrm>
            <a:off x="8498947" y="4390132"/>
            <a:ext cx="1801347" cy="1801347"/>
          </a:xfrm>
          <a:prstGeom prst="rect">
            <a:avLst/>
          </a:prstGeom>
        </p:spPr>
      </p:pic>
      <p:cxnSp>
        <p:nvCxnSpPr>
          <p:cNvPr id="4" name="Curved Connector 3">
            <a:extLst>
              <a:ext uri="{FF2B5EF4-FFF2-40B4-BE49-F238E27FC236}">
                <a16:creationId xmlns:a16="http://schemas.microsoft.com/office/drawing/2014/main" id="{342F60E3-B238-7347-878C-7F9987623E69}"/>
              </a:ext>
            </a:extLst>
          </p:cNvPr>
          <p:cNvCxnSpPr>
            <a:cxnSpLocks/>
          </p:cNvCxnSpPr>
          <p:nvPr/>
        </p:nvCxnSpPr>
        <p:spPr>
          <a:xfrm rot="9720000">
            <a:off x="6632893" y="4175551"/>
            <a:ext cx="1420468" cy="1145397"/>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A7C1BA6-D9F5-B644-84AC-A32F88C6A4AE}"/>
              </a:ext>
            </a:extLst>
          </p:cNvPr>
          <p:cNvGrpSpPr/>
          <p:nvPr/>
        </p:nvGrpSpPr>
        <p:grpSpPr>
          <a:xfrm>
            <a:off x="9979057" y="2981270"/>
            <a:ext cx="1693881" cy="1716395"/>
            <a:chOff x="10931975" y="2233771"/>
            <a:chExt cx="1693881" cy="1716395"/>
          </a:xfrm>
        </p:grpSpPr>
        <p:pic>
          <p:nvPicPr>
            <p:cNvPr id="13" name="Picture 10" descr="Thought Bubble transparent PNG - StickPNG">
              <a:extLst>
                <a:ext uri="{FF2B5EF4-FFF2-40B4-BE49-F238E27FC236}">
                  <a16:creationId xmlns:a16="http://schemas.microsoft.com/office/drawing/2014/main" id="{75B1D563-810E-AC40-B765-04CF1E52A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58A802-5F72-4447-994C-34846E73E0F9}"/>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grpSp>
        <p:nvGrpSpPr>
          <p:cNvPr id="15" name="Group 14">
            <a:extLst>
              <a:ext uri="{FF2B5EF4-FFF2-40B4-BE49-F238E27FC236}">
                <a16:creationId xmlns:a16="http://schemas.microsoft.com/office/drawing/2014/main" id="{4D071930-CF96-E946-935F-E642A083B5FB}"/>
              </a:ext>
            </a:extLst>
          </p:cNvPr>
          <p:cNvGrpSpPr/>
          <p:nvPr/>
        </p:nvGrpSpPr>
        <p:grpSpPr>
          <a:xfrm>
            <a:off x="6051928" y="3417075"/>
            <a:ext cx="913650" cy="921185"/>
            <a:chOff x="10931975" y="2233771"/>
            <a:chExt cx="1693881" cy="1716395"/>
          </a:xfrm>
        </p:grpSpPr>
        <p:pic>
          <p:nvPicPr>
            <p:cNvPr id="16" name="Picture 10" descr="Thought Bubble transparent PNG - StickPNG">
              <a:extLst>
                <a:ext uri="{FF2B5EF4-FFF2-40B4-BE49-F238E27FC236}">
                  <a16:creationId xmlns:a16="http://schemas.microsoft.com/office/drawing/2014/main" id="{D0C6F50F-51DF-D14C-9C77-1E31DC776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BF7E4BF-2629-4B4A-BB94-66367ADECB11}"/>
                </a:ext>
              </a:extLst>
            </p:cNvPr>
            <p:cNvSpPr txBox="1"/>
            <p:nvPr/>
          </p:nvSpPr>
          <p:spPr>
            <a:xfrm>
              <a:off x="11106113" y="2600501"/>
              <a:ext cx="770468" cy="338554"/>
            </a:xfrm>
            <a:prstGeom prst="rect">
              <a:avLst/>
            </a:prstGeom>
            <a:noFill/>
          </p:spPr>
          <p:txBody>
            <a:bodyPr wrap="none" rtlCol="0">
              <a:spAutoFit/>
            </a:bodyPr>
            <a:lstStyle/>
            <a:p>
              <a:r>
                <a:rPr lang="en-US" sz="1600" dirty="0"/>
                <a:t>Politics</a:t>
              </a:r>
            </a:p>
          </p:txBody>
        </p:sp>
      </p:grpSp>
      <p:pic>
        <p:nvPicPr>
          <p:cNvPr id="21" name="Picture 2">
            <a:extLst>
              <a:ext uri="{FF2B5EF4-FFF2-40B4-BE49-F238E27FC236}">
                <a16:creationId xmlns:a16="http://schemas.microsoft.com/office/drawing/2014/main" id="{ACFB75B1-B384-6F4A-B74B-2EF8ABE886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A8C7F8-EA01-F440-88DC-3EB766197742}"/>
              </a:ext>
            </a:extLst>
          </p:cNvPr>
          <p:cNvSpPr txBox="1"/>
          <p:nvPr/>
        </p:nvSpPr>
        <p:spPr>
          <a:xfrm>
            <a:off x="3320917" y="6734829"/>
            <a:ext cx="7904343" cy="584775"/>
          </a:xfrm>
          <a:prstGeom prst="rect">
            <a:avLst/>
          </a:prstGeom>
          <a:noFill/>
        </p:spPr>
        <p:txBody>
          <a:bodyPr wrap="none" rtlCol="0">
            <a:spAutoFit/>
          </a:bodyPr>
          <a:lstStyle/>
          <a:p>
            <a:pPr marL="342900" indent="-342900">
              <a:buFont typeface="Arial" panose="020B0604020202020204" pitchFamily="34" charset="0"/>
              <a:buChar char="•"/>
            </a:pPr>
            <a:r>
              <a:rPr lang="en-US" sz="3200" dirty="0"/>
              <a:t>Propagate gradients into model’s activations</a:t>
            </a:r>
          </a:p>
        </p:txBody>
      </p:sp>
    </p:spTree>
    <p:extLst>
      <p:ext uri="{BB962C8B-B14F-4D97-AF65-F5344CB8AC3E}">
        <p14:creationId xmlns:p14="http://schemas.microsoft.com/office/powerpoint/2010/main" val="1478672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297F0B0B-4EAD-5E42-82D6-C080DF3E20F9}"/>
              </a:ext>
            </a:extLst>
          </p:cNvPr>
          <p:cNvPicPr>
            <a:picLocks noChangeAspect="1"/>
          </p:cNvPicPr>
          <p:nvPr/>
        </p:nvPicPr>
        <p:blipFill>
          <a:blip r:embed="rId3"/>
          <a:stretch>
            <a:fillRect/>
          </a:stretch>
        </p:blipFill>
        <p:spPr>
          <a:xfrm>
            <a:off x="5520953" y="4250726"/>
            <a:ext cx="729793" cy="729793"/>
          </a:xfrm>
          <a:prstGeom prst="rect">
            <a:avLst/>
          </a:prstGeom>
        </p:spPr>
      </p:pic>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6" name="Picture 5" descr="Icon&#10;&#10;Description automatically generated">
            <a:extLst>
              <a:ext uri="{FF2B5EF4-FFF2-40B4-BE49-F238E27FC236}">
                <a16:creationId xmlns:a16="http://schemas.microsoft.com/office/drawing/2014/main" id="{0C584127-49D7-3A47-9287-F96659E82583}"/>
              </a:ext>
            </a:extLst>
          </p:cNvPr>
          <p:cNvPicPr>
            <a:picLocks noChangeAspect="1"/>
          </p:cNvPicPr>
          <p:nvPr/>
        </p:nvPicPr>
        <p:blipFill>
          <a:blip r:embed="rId3"/>
          <a:stretch>
            <a:fillRect/>
          </a:stretch>
        </p:blipFill>
        <p:spPr>
          <a:xfrm>
            <a:off x="8498947" y="4390132"/>
            <a:ext cx="1801347" cy="1801347"/>
          </a:xfrm>
          <a:prstGeom prst="rect">
            <a:avLst/>
          </a:prstGeom>
        </p:spPr>
      </p:pic>
      <p:cxnSp>
        <p:nvCxnSpPr>
          <p:cNvPr id="4" name="Curved Connector 3">
            <a:extLst>
              <a:ext uri="{FF2B5EF4-FFF2-40B4-BE49-F238E27FC236}">
                <a16:creationId xmlns:a16="http://schemas.microsoft.com/office/drawing/2014/main" id="{342F60E3-B238-7347-878C-7F9987623E69}"/>
              </a:ext>
            </a:extLst>
          </p:cNvPr>
          <p:cNvCxnSpPr>
            <a:cxnSpLocks/>
          </p:cNvCxnSpPr>
          <p:nvPr/>
        </p:nvCxnSpPr>
        <p:spPr>
          <a:xfrm rot="9720000">
            <a:off x="6632893" y="4175551"/>
            <a:ext cx="1420468" cy="1145397"/>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A7C1BA6-D9F5-B644-84AC-A32F88C6A4AE}"/>
              </a:ext>
            </a:extLst>
          </p:cNvPr>
          <p:cNvGrpSpPr/>
          <p:nvPr/>
        </p:nvGrpSpPr>
        <p:grpSpPr>
          <a:xfrm>
            <a:off x="9979057" y="2981270"/>
            <a:ext cx="1693881" cy="1716395"/>
            <a:chOff x="10931975" y="2233771"/>
            <a:chExt cx="1693881" cy="1716395"/>
          </a:xfrm>
        </p:grpSpPr>
        <p:pic>
          <p:nvPicPr>
            <p:cNvPr id="13" name="Picture 10" descr="Thought Bubble transparent PNG - StickPNG">
              <a:extLst>
                <a:ext uri="{FF2B5EF4-FFF2-40B4-BE49-F238E27FC236}">
                  <a16:creationId xmlns:a16="http://schemas.microsoft.com/office/drawing/2014/main" id="{75B1D563-810E-AC40-B765-04CF1E52A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58A802-5F72-4447-994C-34846E73E0F9}"/>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grpSp>
        <p:nvGrpSpPr>
          <p:cNvPr id="15" name="Group 14">
            <a:extLst>
              <a:ext uri="{FF2B5EF4-FFF2-40B4-BE49-F238E27FC236}">
                <a16:creationId xmlns:a16="http://schemas.microsoft.com/office/drawing/2014/main" id="{4D071930-CF96-E946-935F-E642A083B5FB}"/>
              </a:ext>
            </a:extLst>
          </p:cNvPr>
          <p:cNvGrpSpPr/>
          <p:nvPr/>
        </p:nvGrpSpPr>
        <p:grpSpPr>
          <a:xfrm>
            <a:off x="6051928" y="3417075"/>
            <a:ext cx="913650" cy="921185"/>
            <a:chOff x="10931975" y="2233771"/>
            <a:chExt cx="1693881" cy="1716395"/>
          </a:xfrm>
        </p:grpSpPr>
        <p:pic>
          <p:nvPicPr>
            <p:cNvPr id="16" name="Picture 10" descr="Thought Bubble transparent PNG - StickPNG">
              <a:extLst>
                <a:ext uri="{FF2B5EF4-FFF2-40B4-BE49-F238E27FC236}">
                  <a16:creationId xmlns:a16="http://schemas.microsoft.com/office/drawing/2014/main" id="{D0C6F50F-51DF-D14C-9C77-1E31DC776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BF7E4BF-2629-4B4A-BB94-66367ADECB11}"/>
                </a:ext>
              </a:extLst>
            </p:cNvPr>
            <p:cNvSpPr txBox="1"/>
            <p:nvPr/>
          </p:nvSpPr>
          <p:spPr>
            <a:xfrm>
              <a:off x="11106113" y="2600501"/>
              <a:ext cx="770468" cy="338554"/>
            </a:xfrm>
            <a:prstGeom prst="rect">
              <a:avLst/>
            </a:prstGeom>
            <a:noFill/>
          </p:spPr>
          <p:txBody>
            <a:bodyPr wrap="none" rtlCol="0">
              <a:spAutoFit/>
            </a:bodyPr>
            <a:lstStyle/>
            <a:p>
              <a:r>
                <a:rPr lang="en-US" sz="1600" dirty="0"/>
                <a:t>Politics</a:t>
              </a:r>
            </a:p>
          </p:txBody>
        </p:sp>
      </p:grpSp>
      <p:pic>
        <p:nvPicPr>
          <p:cNvPr id="21" name="Picture 2">
            <a:extLst>
              <a:ext uri="{FF2B5EF4-FFF2-40B4-BE49-F238E27FC236}">
                <a16:creationId xmlns:a16="http://schemas.microsoft.com/office/drawing/2014/main" id="{ACFB75B1-B384-6F4A-B74B-2EF8ABE886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4E9CCB-4427-5B41-9D7B-51E656B73990}"/>
              </a:ext>
            </a:extLst>
          </p:cNvPr>
          <p:cNvSpPr txBox="1"/>
          <p:nvPr/>
        </p:nvSpPr>
        <p:spPr>
          <a:xfrm>
            <a:off x="3320917" y="6734829"/>
            <a:ext cx="7904343" cy="1077218"/>
          </a:xfrm>
          <a:prstGeom prst="rect">
            <a:avLst/>
          </a:prstGeom>
          <a:noFill/>
        </p:spPr>
        <p:txBody>
          <a:bodyPr wrap="none" rtlCol="0">
            <a:spAutoFit/>
          </a:bodyPr>
          <a:lstStyle/>
          <a:p>
            <a:pPr marL="342900" indent="-342900">
              <a:buFont typeface="Arial" panose="020B0604020202020204" pitchFamily="34" charset="0"/>
              <a:buChar char="•"/>
            </a:pPr>
            <a:r>
              <a:rPr lang="en-US" sz="3200" dirty="0"/>
              <a:t>Propagate gradients into model’s activations</a:t>
            </a:r>
          </a:p>
          <a:p>
            <a:pPr marL="342900" indent="-342900">
              <a:buFont typeface="Arial" panose="020B0604020202020204" pitchFamily="34" charset="0"/>
              <a:buChar char="•"/>
            </a:pPr>
            <a:r>
              <a:rPr lang="en-US" sz="3200" dirty="0"/>
              <a:t>Modify model’s output logits</a:t>
            </a:r>
          </a:p>
        </p:txBody>
      </p:sp>
    </p:spTree>
    <p:extLst>
      <p:ext uri="{BB962C8B-B14F-4D97-AF65-F5344CB8AC3E}">
        <p14:creationId xmlns:p14="http://schemas.microsoft.com/office/powerpoint/2010/main" val="455520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Tree>
    <p:extLst>
      <p:ext uri="{BB962C8B-B14F-4D97-AF65-F5344CB8AC3E}">
        <p14:creationId xmlns:p14="http://schemas.microsoft.com/office/powerpoint/2010/main" val="2695820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predictors</a:t>
            </a:r>
          </a:p>
        </p:txBody>
      </p:sp>
      <p:sp>
        <p:nvSpPr>
          <p:cNvPr id="5" name="Rectangle 4">
            <a:extLst>
              <a:ext uri="{FF2B5EF4-FFF2-40B4-BE49-F238E27FC236}">
                <a16:creationId xmlns:a16="http://schemas.microsoft.com/office/drawing/2014/main" id="{7737E8F7-A885-2C4A-8404-F3CDAC6C52D1}"/>
              </a:ext>
            </a:extLst>
          </p:cNvPr>
          <p:cNvSpPr/>
          <p:nvPr/>
        </p:nvSpPr>
        <p:spPr>
          <a:xfrm>
            <a:off x="1355124" y="3645243"/>
            <a:ext cx="12391356" cy="2187145"/>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51439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predictors</a:t>
            </a:r>
          </a:p>
        </p:txBody>
      </p:sp>
      <p:sp>
        <p:nvSpPr>
          <p:cNvPr id="5" name="Rectangle 4">
            <a:extLst>
              <a:ext uri="{FF2B5EF4-FFF2-40B4-BE49-F238E27FC236}">
                <a16:creationId xmlns:a16="http://schemas.microsoft.com/office/drawing/2014/main" id="{83DC77E0-CF1C-2F4D-A3A6-A13A117D4BB8}"/>
              </a:ext>
            </a:extLst>
          </p:cNvPr>
          <p:cNvSpPr/>
          <p:nvPr/>
        </p:nvSpPr>
        <p:spPr>
          <a:xfrm>
            <a:off x="533400" y="4460790"/>
            <a:ext cx="12391356" cy="1532238"/>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86675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Tree>
    <p:extLst>
      <p:ext uri="{BB962C8B-B14F-4D97-AF65-F5344CB8AC3E}">
        <p14:creationId xmlns:p14="http://schemas.microsoft.com/office/powerpoint/2010/main" val="3569131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Rectangle 4">
            <a:extLst>
              <a:ext uri="{FF2B5EF4-FFF2-40B4-BE49-F238E27FC236}">
                <a16:creationId xmlns:a16="http://schemas.microsoft.com/office/drawing/2014/main" id="{0757A8DA-AFC3-FD43-AC09-B587521AB70A}"/>
              </a:ext>
            </a:extLst>
          </p:cNvPr>
          <p:cNvSpPr/>
          <p:nvPr/>
        </p:nvSpPr>
        <p:spPr>
          <a:xfrm>
            <a:off x="883920" y="3608174"/>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42448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pic>
        <p:nvPicPr>
          <p:cNvPr id="6" name="Picture 2">
            <a:extLst>
              <a:ext uri="{FF2B5EF4-FFF2-40B4-BE49-F238E27FC236}">
                <a16:creationId xmlns:a16="http://schemas.microsoft.com/office/drawing/2014/main" id="{266F2BD0-7A23-844C-959C-3341D2BA7C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359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3796965730"/>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p:pic>
        <p:nvPicPr>
          <p:cNvPr id="13" name="Picture 2">
            <a:extLst>
              <a:ext uri="{FF2B5EF4-FFF2-40B4-BE49-F238E27FC236}">
                <a16:creationId xmlns:a16="http://schemas.microsoft.com/office/drawing/2014/main" id="{4EBA5140-E9A5-1240-B17D-7F3196E965A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864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1250325405"/>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8"/>
                <a:stretch>
                  <a:fillRect b="-17647"/>
                </a:stretch>
              </a:blipFill>
            </p:spPr>
            <p:txBody>
              <a:bodyPr/>
              <a:lstStyle/>
              <a:p>
                <a:r>
                  <a:rPr lang="en-US">
                    <a:noFill/>
                  </a:rPr>
                  <a:t> </a:t>
                </a:r>
              </a:p>
            </p:txBody>
          </p:sp>
        </mc:Fallback>
      </mc:AlternateContent>
      <p:pic>
        <p:nvPicPr>
          <p:cNvPr id="20" name="Picture 2">
            <a:extLst>
              <a:ext uri="{FF2B5EF4-FFF2-40B4-BE49-F238E27FC236}">
                <a16:creationId xmlns:a16="http://schemas.microsoft.com/office/drawing/2014/main" id="{29D0C035-3D5E-2749-B4C6-96D9B1F4B6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84FA7EDA-AE66-8C48-A7C0-73269EFE5238}"/>
              </a:ext>
            </a:extLst>
          </p:cNvPr>
          <p:cNvPicPr>
            <a:picLocks noChangeAspect="1" noChangeArrowheads="1"/>
          </p:cNvPicPr>
          <p:nvPr/>
        </p:nvPicPr>
        <p:blipFill>
          <a:blip r:embed="rId9">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11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5" name="Content Placeholder 4">
            <a:extLst>
              <a:ext uri="{FF2B5EF4-FFF2-40B4-BE49-F238E27FC236}">
                <a16:creationId xmlns:a16="http://schemas.microsoft.com/office/drawing/2014/main" id="{DE9F553C-7BFC-D746-B78C-B2EEBAD6A3B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6925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3751381091"/>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a:endCxn id="24" idx="1"/>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4BDE677E-E0BF-8447-A710-B82A738371F5}"/>
              </a:ext>
            </a:extLst>
          </p:cNvPr>
          <p:cNvGraphicFramePr>
            <a:graphicFrameLocks noGrp="1"/>
          </p:cNvGraphicFramePr>
          <p:nvPr/>
        </p:nvGraphicFramePr>
        <p:xfrm>
          <a:off x="6608385" y="3490003"/>
          <a:ext cx="1657470" cy="1682496"/>
        </p:xfrm>
        <a:graphic>
          <a:graphicData uri="http://schemas.openxmlformats.org/drawingml/2006/table">
            <a:tbl>
              <a:tblPr bandRow="1">
                <a:tableStyleId>{5C22544A-7EE6-4342-B048-85BDC9FD1C3A}</a:tableStyleId>
              </a:tblPr>
              <a:tblGrid>
                <a:gridCol w="970691">
                  <a:extLst>
                    <a:ext uri="{9D8B030D-6E8A-4147-A177-3AD203B41FA5}">
                      <a16:colId xmlns:a16="http://schemas.microsoft.com/office/drawing/2014/main" val="4099354247"/>
                    </a:ext>
                  </a:extLst>
                </a:gridCol>
                <a:gridCol w="686779">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9"/>
                <a:stretch>
                  <a:fillRect b="-17647"/>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33135A83-B63A-964A-B885-3EB57A31331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EECFA8A0-F580-E94B-B564-660A4FCD0838}"/>
              </a:ext>
            </a:extLst>
          </p:cNvPr>
          <p:cNvPicPr>
            <a:picLocks noChangeAspect="1" noChangeArrowheads="1"/>
          </p:cNvPicPr>
          <p:nvPr/>
        </p:nvPicPr>
        <p:blipFill>
          <a:blip r:embed="rId10">
            <a:extLst>
              <a:ext uri="{BEBA8EAE-BF5A-486C-A8C5-ECC9F3942E4B}">
                <a14:imgProps xmlns:a14="http://schemas.microsoft.com/office/drawing/2010/main">
                  <a14:imgLayer r:embed="rId12">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60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370955552"/>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0E4653C6-F80F-C647-A9E9-946F2333DA7E}"/>
              </a:ext>
            </a:extLst>
          </p:cNvPr>
          <p:cNvGraphicFramePr>
            <a:graphicFrameLocks noGrp="1"/>
          </p:cNvGraphicFramePr>
          <p:nvPr>
            <p:extLst>
              <p:ext uri="{D42A27DB-BD31-4B8C-83A1-F6EECF244321}">
                <p14:modId xmlns:p14="http://schemas.microsoft.com/office/powerpoint/2010/main" val="1943976289"/>
              </p:ext>
            </p:extLst>
          </p:nvPr>
        </p:nvGraphicFramePr>
        <p:xfrm>
          <a:off x="10032985" y="4131087"/>
          <a:ext cx="2441448"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592979781"/>
                    </a:ext>
                  </a:extLst>
                </a:gridCol>
                <a:gridCol w="813816">
                  <a:extLst>
                    <a:ext uri="{9D8B030D-6E8A-4147-A177-3AD203B41FA5}">
                      <a16:colId xmlns:a16="http://schemas.microsoft.com/office/drawing/2014/main" val="3811454286"/>
                    </a:ext>
                  </a:extLst>
                </a:gridCol>
                <a:gridCol w="813816">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want</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BFB924-0AA5-D146-8F1A-155576A27B1E}"/>
                  </a:ext>
                </a:extLst>
              </p:cNvPr>
              <p:cNvSpPr txBox="1"/>
              <p:nvPr/>
            </p:nvSpPr>
            <p:spPr>
              <a:xfrm>
                <a:off x="10312691"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55BFB924-0AA5-D146-8F1A-155576A27B1E}"/>
                  </a:ext>
                </a:extLst>
              </p:cNvPr>
              <p:cNvSpPr txBox="1">
                <a:spLocks noRot="1" noChangeAspect="1" noMove="1" noResize="1" noEditPoints="1" noAdjustHandles="1" noChangeArrowheads="1" noChangeShapeType="1" noTextEdit="1"/>
              </p:cNvSpPr>
              <p:nvPr/>
            </p:nvSpPr>
            <p:spPr>
              <a:xfrm>
                <a:off x="10312691" y="4420914"/>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D497C4-A956-914D-9949-B85AAC83217A}"/>
                  </a:ext>
                </a:extLst>
              </p:cNvPr>
              <p:cNvSpPr txBox="1"/>
              <p:nvPr/>
            </p:nvSpPr>
            <p:spPr>
              <a:xfrm>
                <a:off x="11104502"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11" name="TextBox 10">
                <a:extLst>
                  <a:ext uri="{FF2B5EF4-FFF2-40B4-BE49-F238E27FC236}">
                    <a16:creationId xmlns:a16="http://schemas.microsoft.com/office/drawing/2014/main" id="{41D497C4-A956-914D-9949-B85AAC83217A}"/>
                  </a:ext>
                </a:extLst>
              </p:cNvPr>
              <p:cNvSpPr txBox="1">
                <a:spLocks noRot="1" noChangeAspect="1" noMove="1" noResize="1" noEditPoints="1" noAdjustHandles="1" noChangeArrowheads="1" noChangeShapeType="1" noTextEdit="1"/>
              </p:cNvSpPr>
              <p:nvPr/>
            </p:nvSpPr>
            <p:spPr>
              <a:xfrm>
                <a:off x="11104502" y="4420914"/>
                <a:ext cx="445956"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DDE4EF-B93F-EB4E-8B03-20DAB208B6D5}"/>
                  </a:ext>
                </a:extLst>
              </p:cNvPr>
              <p:cNvSpPr txBox="1"/>
              <p:nvPr/>
            </p:nvSpPr>
            <p:spPr>
              <a:xfrm>
                <a:off x="11896313"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12" name="TextBox 11">
                <a:extLst>
                  <a:ext uri="{FF2B5EF4-FFF2-40B4-BE49-F238E27FC236}">
                    <a16:creationId xmlns:a16="http://schemas.microsoft.com/office/drawing/2014/main" id="{B7DDE4EF-B93F-EB4E-8B03-20DAB208B6D5}"/>
                  </a:ext>
                </a:extLst>
              </p:cNvPr>
              <p:cNvSpPr txBox="1">
                <a:spLocks noRot="1" noChangeAspect="1" noMove="1" noResize="1" noEditPoints="1" noAdjustHandles="1" noChangeArrowheads="1" noChangeShapeType="1" noTextEdit="1"/>
              </p:cNvSpPr>
              <p:nvPr/>
            </p:nvSpPr>
            <p:spPr>
              <a:xfrm>
                <a:off x="11896313" y="4420914"/>
                <a:ext cx="445956" cy="369332"/>
              </a:xfrm>
              <a:prstGeom prst="rect">
                <a:avLst/>
              </a:prstGeom>
              <a:blipFill>
                <a:blip r:embed="rId8"/>
                <a:stretch>
                  <a:fillRect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a:endCxn id="24" idx="1"/>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4BDE677E-E0BF-8447-A710-B82A738371F5}"/>
              </a:ext>
            </a:extLst>
          </p:cNvPr>
          <p:cNvGraphicFramePr>
            <a:graphicFrameLocks noGrp="1"/>
          </p:cNvGraphicFramePr>
          <p:nvPr>
            <p:extLst>
              <p:ext uri="{D42A27DB-BD31-4B8C-83A1-F6EECF244321}">
                <p14:modId xmlns:p14="http://schemas.microsoft.com/office/powerpoint/2010/main" val="52346099"/>
              </p:ext>
            </p:extLst>
          </p:nvPr>
        </p:nvGraphicFramePr>
        <p:xfrm>
          <a:off x="6608385" y="3490003"/>
          <a:ext cx="1657470" cy="1682496"/>
        </p:xfrm>
        <a:graphic>
          <a:graphicData uri="http://schemas.openxmlformats.org/drawingml/2006/table">
            <a:tbl>
              <a:tblPr bandRow="1">
                <a:tableStyleId>{5C22544A-7EE6-4342-B048-85BDC9FD1C3A}</a:tableStyleId>
              </a:tblPr>
              <a:tblGrid>
                <a:gridCol w="970691">
                  <a:extLst>
                    <a:ext uri="{9D8B030D-6E8A-4147-A177-3AD203B41FA5}">
                      <a16:colId xmlns:a16="http://schemas.microsoft.com/office/drawing/2014/main" val="4099354247"/>
                    </a:ext>
                  </a:extLst>
                </a:gridCol>
                <a:gridCol w="686779">
                  <a:extLst>
                    <a:ext uri="{9D8B030D-6E8A-4147-A177-3AD203B41FA5}">
                      <a16:colId xmlns:a16="http://schemas.microsoft.com/office/drawing/2014/main" val="494679581"/>
                    </a:ext>
                  </a:extLst>
                </a:gridCol>
              </a:tblGrid>
              <a:tr h="370840">
                <a:tc>
                  <a:txBody>
                    <a:bodyPr/>
                    <a:lstStyle/>
                    <a:p>
                      <a:pPr algn="ctr"/>
                      <a:r>
                        <a:rPr lang="en-US" b="1"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18" name="Straight Arrow Connector 17">
            <a:extLst>
              <a:ext uri="{FF2B5EF4-FFF2-40B4-BE49-F238E27FC236}">
                <a16:creationId xmlns:a16="http://schemas.microsoft.com/office/drawing/2014/main" id="{97AE8AE8-9115-0B44-A644-DA95E508E7A1}"/>
              </a:ext>
            </a:extLst>
          </p:cNvPr>
          <p:cNvCxnSpPr>
            <a:cxnSpLocks/>
            <a:stCxn id="24" idx="3"/>
            <a:endCxn id="7" idx="1"/>
          </p:cNvCxnSpPr>
          <p:nvPr/>
        </p:nvCxnSpPr>
        <p:spPr>
          <a:xfrm>
            <a:off x="8265855" y="4331251"/>
            <a:ext cx="1767130" cy="10148"/>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4AB3AD-ADD5-8E44-B12D-D169D158928C}"/>
                  </a:ext>
                </a:extLst>
              </p:cNvPr>
              <p:cNvSpPr txBox="1"/>
              <p:nvPr/>
            </p:nvSpPr>
            <p:spPr>
              <a:xfrm>
                <a:off x="8468782" y="3958592"/>
                <a:ext cx="1411732" cy="424732"/>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p:txBody>
          </p:sp>
        </mc:Choice>
        <mc:Fallback xmlns="">
          <p:sp>
            <p:nvSpPr>
              <p:cNvPr id="21" name="TextBox 20">
                <a:extLst>
                  <a:ext uri="{FF2B5EF4-FFF2-40B4-BE49-F238E27FC236}">
                    <a16:creationId xmlns:a16="http://schemas.microsoft.com/office/drawing/2014/main" id="{0B4AB3AD-ADD5-8E44-B12D-D169D158928C}"/>
                  </a:ext>
                </a:extLst>
              </p:cNvPr>
              <p:cNvSpPr txBox="1">
                <a:spLocks noRot="1" noChangeAspect="1" noMove="1" noResize="1" noEditPoints="1" noAdjustHandles="1" noChangeArrowheads="1" noChangeShapeType="1" noTextEdit="1"/>
              </p:cNvSpPr>
              <p:nvPr/>
            </p:nvSpPr>
            <p:spPr>
              <a:xfrm>
                <a:off x="8468782" y="3958592"/>
                <a:ext cx="1411732" cy="424732"/>
              </a:xfrm>
              <a:prstGeom prst="rect">
                <a:avLst/>
              </a:prstGeom>
              <a:blipFill>
                <a:blip r:embed="rId9"/>
                <a:stretch>
                  <a:fillRect l="-4425" t="-8571"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13"/>
                <a:stretch>
                  <a:fillRect b="-17647"/>
                </a:stretch>
              </a:blipFill>
            </p:spPr>
            <p:txBody>
              <a:bodyPr/>
              <a:lstStyle/>
              <a:p>
                <a:r>
                  <a:rPr lang="en-US">
                    <a:noFill/>
                  </a:rPr>
                  <a:t> </a:t>
                </a:r>
              </a:p>
            </p:txBody>
          </p:sp>
        </mc:Fallback>
      </mc:AlternateContent>
      <p:pic>
        <p:nvPicPr>
          <p:cNvPr id="25" name="Picture 2">
            <a:extLst>
              <a:ext uri="{FF2B5EF4-FFF2-40B4-BE49-F238E27FC236}">
                <a16:creationId xmlns:a16="http://schemas.microsoft.com/office/drawing/2014/main" id="{0CB2CF67-FDEC-7942-9A92-6A47ADCEE50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9CAEE008-DA05-B24A-BCFB-FD8AC1618270}"/>
              </a:ext>
            </a:extLst>
          </p:cNvPr>
          <p:cNvPicPr>
            <a:picLocks noChangeAspect="1" noChangeArrowheads="1"/>
          </p:cNvPicPr>
          <p:nvPr/>
        </p:nvPicPr>
        <p:blipFill>
          <a:blip r:embed="rId14">
            <a:extLst>
              <a:ext uri="{BEBA8EAE-BF5A-486C-A8C5-ECC9F3942E4B}">
                <a14:imgProps xmlns:a14="http://schemas.microsoft.com/office/drawing/2010/main">
                  <a14:imgLayer r:embed="rId1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83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3922809106"/>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BFB924-0AA5-D146-8F1A-155576A27B1E}"/>
                  </a:ext>
                </a:extLst>
              </p:cNvPr>
              <p:cNvSpPr txBox="1"/>
              <p:nvPr/>
            </p:nvSpPr>
            <p:spPr>
              <a:xfrm>
                <a:off x="10312691"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55BFB924-0AA5-D146-8F1A-155576A27B1E}"/>
                  </a:ext>
                </a:extLst>
              </p:cNvPr>
              <p:cNvSpPr txBox="1">
                <a:spLocks noRot="1" noChangeAspect="1" noMove="1" noResize="1" noEditPoints="1" noAdjustHandles="1" noChangeArrowheads="1" noChangeShapeType="1" noTextEdit="1"/>
              </p:cNvSpPr>
              <p:nvPr/>
            </p:nvSpPr>
            <p:spPr>
              <a:xfrm>
                <a:off x="10312691" y="4420914"/>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D497C4-A956-914D-9949-B85AAC83217A}"/>
                  </a:ext>
                </a:extLst>
              </p:cNvPr>
              <p:cNvSpPr txBox="1"/>
              <p:nvPr/>
            </p:nvSpPr>
            <p:spPr>
              <a:xfrm>
                <a:off x="11104502"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11" name="TextBox 10">
                <a:extLst>
                  <a:ext uri="{FF2B5EF4-FFF2-40B4-BE49-F238E27FC236}">
                    <a16:creationId xmlns:a16="http://schemas.microsoft.com/office/drawing/2014/main" id="{41D497C4-A956-914D-9949-B85AAC83217A}"/>
                  </a:ext>
                </a:extLst>
              </p:cNvPr>
              <p:cNvSpPr txBox="1">
                <a:spLocks noRot="1" noChangeAspect="1" noMove="1" noResize="1" noEditPoints="1" noAdjustHandles="1" noChangeArrowheads="1" noChangeShapeType="1" noTextEdit="1"/>
              </p:cNvSpPr>
              <p:nvPr/>
            </p:nvSpPr>
            <p:spPr>
              <a:xfrm>
                <a:off x="11104502" y="4420914"/>
                <a:ext cx="445956"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DDE4EF-B93F-EB4E-8B03-20DAB208B6D5}"/>
                  </a:ext>
                </a:extLst>
              </p:cNvPr>
              <p:cNvSpPr txBox="1"/>
              <p:nvPr/>
            </p:nvSpPr>
            <p:spPr>
              <a:xfrm>
                <a:off x="11896313"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12" name="TextBox 11">
                <a:extLst>
                  <a:ext uri="{FF2B5EF4-FFF2-40B4-BE49-F238E27FC236}">
                    <a16:creationId xmlns:a16="http://schemas.microsoft.com/office/drawing/2014/main" id="{B7DDE4EF-B93F-EB4E-8B03-20DAB208B6D5}"/>
                  </a:ext>
                </a:extLst>
              </p:cNvPr>
              <p:cNvSpPr txBox="1">
                <a:spLocks noRot="1" noChangeAspect="1" noMove="1" noResize="1" noEditPoints="1" noAdjustHandles="1" noChangeArrowheads="1" noChangeShapeType="1" noTextEdit="1"/>
              </p:cNvSpPr>
              <p:nvPr/>
            </p:nvSpPr>
            <p:spPr>
              <a:xfrm>
                <a:off x="11896313" y="4420914"/>
                <a:ext cx="445956" cy="369332"/>
              </a:xfrm>
              <a:prstGeom prst="rect">
                <a:avLst/>
              </a:prstGeom>
              <a:blipFill>
                <a:blip r:embed="rId8"/>
                <a:stretch>
                  <a:fillRect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7AE8AE8-9115-0B44-A644-DA95E508E7A1}"/>
              </a:ext>
            </a:extLst>
          </p:cNvPr>
          <p:cNvCxnSpPr>
            <a:cxnSpLocks/>
          </p:cNvCxnSpPr>
          <p:nvPr/>
        </p:nvCxnSpPr>
        <p:spPr>
          <a:xfrm>
            <a:off x="8265855" y="4331251"/>
            <a:ext cx="1767130" cy="10148"/>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4AB3AD-ADD5-8E44-B12D-D169D158928C}"/>
                  </a:ext>
                </a:extLst>
              </p:cNvPr>
              <p:cNvSpPr txBox="1"/>
              <p:nvPr/>
            </p:nvSpPr>
            <p:spPr>
              <a:xfrm>
                <a:off x="8468782" y="3958592"/>
                <a:ext cx="1411732" cy="424732"/>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p:txBody>
          </p:sp>
        </mc:Choice>
        <mc:Fallback xmlns="">
          <p:sp>
            <p:nvSpPr>
              <p:cNvPr id="21" name="TextBox 20">
                <a:extLst>
                  <a:ext uri="{FF2B5EF4-FFF2-40B4-BE49-F238E27FC236}">
                    <a16:creationId xmlns:a16="http://schemas.microsoft.com/office/drawing/2014/main" id="{0B4AB3AD-ADD5-8E44-B12D-D169D158928C}"/>
                  </a:ext>
                </a:extLst>
              </p:cNvPr>
              <p:cNvSpPr txBox="1">
                <a:spLocks noRot="1" noChangeAspect="1" noMove="1" noResize="1" noEditPoints="1" noAdjustHandles="1" noChangeArrowheads="1" noChangeShapeType="1" noTextEdit="1"/>
              </p:cNvSpPr>
              <p:nvPr/>
            </p:nvSpPr>
            <p:spPr>
              <a:xfrm>
                <a:off x="8468782" y="3958592"/>
                <a:ext cx="1411732" cy="424732"/>
              </a:xfrm>
              <a:prstGeom prst="rect">
                <a:avLst/>
              </a:prstGeom>
              <a:blipFill>
                <a:blip r:embed="rId9"/>
                <a:stretch>
                  <a:fillRect l="-4425" t="-8571" b="-2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CF4D6B8-AB6A-FF48-B4F4-238D441D39D7}"/>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13"/>
                <a:stretch>
                  <a:fillRect b="-17647"/>
                </a:stretch>
              </a:blipFill>
            </p:spPr>
            <p:txBody>
              <a:bodyPr/>
              <a:lstStyle/>
              <a:p>
                <a:r>
                  <a:rPr lang="en-US">
                    <a:noFill/>
                  </a:rPr>
                  <a:t> </a:t>
                </a:r>
              </a:p>
            </p:txBody>
          </p:sp>
        </mc:Fallback>
      </mc:AlternateContent>
      <p:pic>
        <p:nvPicPr>
          <p:cNvPr id="19" name="Picture 18" descr="Icon&#10;&#10;Description automatically generated">
            <a:extLst>
              <a:ext uri="{FF2B5EF4-FFF2-40B4-BE49-F238E27FC236}">
                <a16:creationId xmlns:a16="http://schemas.microsoft.com/office/drawing/2014/main" id="{B9453460-944A-C741-B02F-8D72905657FD}"/>
              </a:ext>
            </a:extLst>
          </p:cNvPr>
          <p:cNvPicPr>
            <a:picLocks noChangeAspect="1"/>
          </p:cNvPicPr>
          <p:nvPr/>
        </p:nvPicPr>
        <p:blipFill>
          <a:blip r:embed="rId14"/>
          <a:stretch>
            <a:fillRect/>
          </a:stretch>
        </p:blipFill>
        <p:spPr>
          <a:xfrm>
            <a:off x="8550067" y="6057561"/>
            <a:ext cx="1801347" cy="1801347"/>
          </a:xfrm>
          <a:prstGeom prst="rect">
            <a:avLst/>
          </a:prstGeom>
        </p:spPr>
      </p:pic>
      <p:pic>
        <p:nvPicPr>
          <p:cNvPr id="20" name="Picture 19" descr="A picture containing cup&#10;&#10;Description automatically generated">
            <a:extLst>
              <a:ext uri="{FF2B5EF4-FFF2-40B4-BE49-F238E27FC236}">
                <a16:creationId xmlns:a16="http://schemas.microsoft.com/office/drawing/2014/main" id="{FA1AB3D8-DF9C-3346-8D42-97BFC8756341}"/>
              </a:ext>
            </a:extLst>
          </p:cNvPr>
          <p:cNvPicPr>
            <a:picLocks noChangeAspect="1"/>
          </p:cNvPicPr>
          <p:nvPr/>
        </p:nvPicPr>
        <p:blipFill>
          <a:blip r:embed="rId15"/>
          <a:stretch>
            <a:fillRect/>
          </a:stretch>
        </p:blipFill>
        <p:spPr>
          <a:xfrm rot="699673">
            <a:off x="9073907" y="5025260"/>
            <a:ext cx="1277551" cy="1277551"/>
          </a:xfrm>
          <a:prstGeom prst="rect">
            <a:avLst/>
          </a:prstGeom>
        </p:spPr>
      </p:pic>
      <p:graphicFrame>
        <p:nvGraphicFramePr>
          <p:cNvPr id="23" name="Table 20">
            <a:extLst>
              <a:ext uri="{FF2B5EF4-FFF2-40B4-BE49-F238E27FC236}">
                <a16:creationId xmlns:a16="http://schemas.microsoft.com/office/drawing/2014/main" id="{783B12B6-CF1E-E34E-A9B5-75D329A013A7}"/>
              </a:ext>
            </a:extLst>
          </p:cNvPr>
          <p:cNvGraphicFramePr>
            <a:graphicFrameLocks noGrp="1"/>
          </p:cNvGraphicFramePr>
          <p:nvPr>
            <p:extLst>
              <p:ext uri="{D42A27DB-BD31-4B8C-83A1-F6EECF244321}">
                <p14:modId xmlns:p14="http://schemas.microsoft.com/office/powerpoint/2010/main" val="1461389412"/>
              </p:ext>
            </p:extLst>
          </p:nvPr>
        </p:nvGraphicFramePr>
        <p:xfrm>
          <a:off x="10032985" y="4131087"/>
          <a:ext cx="2441448"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592979781"/>
                    </a:ext>
                  </a:extLst>
                </a:gridCol>
                <a:gridCol w="813816">
                  <a:extLst>
                    <a:ext uri="{9D8B030D-6E8A-4147-A177-3AD203B41FA5}">
                      <a16:colId xmlns:a16="http://schemas.microsoft.com/office/drawing/2014/main" val="3811454286"/>
                    </a:ext>
                  </a:extLst>
                </a:gridCol>
                <a:gridCol w="813816">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want</a:t>
                      </a:r>
                    </a:p>
                  </a:txBody>
                  <a:tcPr/>
                </a:tc>
                <a:extLst>
                  <a:ext uri="{0D108BD9-81ED-4DB2-BD59-A6C34878D82A}">
                    <a16:rowId xmlns:a16="http://schemas.microsoft.com/office/drawing/2014/main" val="3099204608"/>
                  </a:ext>
                </a:extLst>
              </a:tr>
            </a:tbl>
          </a:graphicData>
        </a:graphic>
      </p:graphicFrame>
      <p:graphicFrame>
        <p:nvGraphicFramePr>
          <p:cNvPr id="25" name="Table 8">
            <a:extLst>
              <a:ext uri="{FF2B5EF4-FFF2-40B4-BE49-F238E27FC236}">
                <a16:creationId xmlns:a16="http://schemas.microsoft.com/office/drawing/2014/main" id="{73AEB934-ED06-384A-ADC4-35E008DA2AA4}"/>
              </a:ext>
            </a:extLst>
          </p:cNvPr>
          <p:cNvGraphicFramePr>
            <a:graphicFrameLocks noGrp="1"/>
          </p:cNvGraphicFramePr>
          <p:nvPr>
            <p:extLst>
              <p:ext uri="{D42A27DB-BD31-4B8C-83A1-F6EECF244321}">
                <p14:modId xmlns:p14="http://schemas.microsoft.com/office/powerpoint/2010/main" val="1090548746"/>
              </p:ext>
            </p:extLst>
          </p:nvPr>
        </p:nvGraphicFramePr>
        <p:xfrm>
          <a:off x="6608385" y="3490003"/>
          <a:ext cx="1657470" cy="1682496"/>
        </p:xfrm>
        <a:graphic>
          <a:graphicData uri="http://schemas.openxmlformats.org/drawingml/2006/table">
            <a:tbl>
              <a:tblPr bandRow="1">
                <a:tableStyleId>{5C22544A-7EE6-4342-B048-85BDC9FD1C3A}</a:tableStyleId>
              </a:tblPr>
              <a:tblGrid>
                <a:gridCol w="970691">
                  <a:extLst>
                    <a:ext uri="{9D8B030D-6E8A-4147-A177-3AD203B41FA5}">
                      <a16:colId xmlns:a16="http://schemas.microsoft.com/office/drawing/2014/main" val="4099354247"/>
                    </a:ext>
                  </a:extLst>
                </a:gridCol>
                <a:gridCol w="686779">
                  <a:extLst>
                    <a:ext uri="{9D8B030D-6E8A-4147-A177-3AD203B41FA5}">
                      <a16:colId xmlns:a16="http://schemas.microsoft.com/office/drawing/2014/main" val="494679581"/>
                    </a:ext>
                  </a:extLst>
                </a:gridCol>
              </a:tblGrid>
              <a:tr h="370840">
                <a:tc>
                  <a:txBody>
                    <a:bodyPr/>
                    <a:lstStyle/>
                    <a:p>
                      <a:pPr algn="ctr"/>
                      <a:r>
                        <a:rPr lang="en-US" b="1"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pic>
        <p:nvPicPr>
          <p:cNvPr id="28" name="Picture 2">
            <a:extLst>
              <a:ext uri="{FF2B5EF4-FFF2-40B4-BE49-F238E27FC236}">
                <a16:creationId xmlns:a16="http://schemas.microsoft.com/office/drawing/2014/main" id="{A25782DB-0DE3-1548-B108-E07F5C9390A8}"/>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447C3695-D25E-614E-83FA-E0781FA3FBB9}"/>
              </a:ext>
            </a:extLst>
          </p:cNvPr>
          <p:cNvPicPr>
            <a:picLocks noChangeAspect="1" noChangeArrowheads="1"/>
          </p:cNvPicPr>
          <p:nvPr/>
        </p:nvPicPr>
        <p:blipFill>
          <a:blip r:embed="rId16">
            <a:extLst>
              <a:ext uri="{BEBA8EAE-BF5A-486C-A8C5-ECC9F3942E4B}">
                <a14:imgProps xmlns:a14="http://schemas.microsoft.com/office/drawing/2010/main">
                  <a14:imgLayer r:embed="rId1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273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2621982487"/>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BFB924-0AA5-D146-8F1A-155576A27B1E}"/>
                  </a:ext>
                </a:extLst>
              </p:cNvPr>
              <p:cNvSpPr txBox="1"/>
              <p:nvPr/>
            </p:nvSpPr>
            <p:spPr>
              <a:xfrm>
                <a:off x="10312691"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55BFB924-0AA5-D146-8F1A-155576A27B1E}"/>
                  </a:ext>
                </a:extLst>
              </p:cNvPr>
              <p:cNvSpPr txBox="1">
                <a:spLocks noRot="1" noChangeAspect="1" noMove="1" noResize="1" noEditPoints="1" noAdjustHandles="1" noChangeArrowheads="1" noChangeShapeType="1" noTextEdit="1"/>
              </p:cNvSpPr>
              <p:nvPr/>
            </p:nvSpPr>
            <p:spPr>
              <a:xfrm>
                <a:off x="10312691" y="4420914"/>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D497C4-A956-914D-9949-B85AAC83217A}"/>
                  </a:ext>
                </a:extLst>
              </p:cNvPr>
              <p:cNvSpPr txBox="1"/>
              <p:nvPr/>
            </p:nvSpPr>
            <p:spPr>
              <a:xfrm>
                <a:off x="11104502"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11" name="TextBox 10">
                <a:extLst>
                  <a:ext uri="{FF2B5EF4-FFF2-40B4-BE49-F238E27FC236}">
                    <a16:creationId xmlns:a16="http://schemas.microsoft.com/office/drawing/2014/main" id="{41D497C4-A956-914D-9949-B85AAC83217A}"/>
                  </a:ext>
                </a:extLst>
              </p:cNvPr>
              <p:cNvSpPr txBox="1">
                <a:spLocks noRot="1" noChangeAspect="1" noMove="1" noResize="1" noEditPoints="1" noAdjustHandles="1" noChangeArrowheads="1" noChangeShapeType="1" noTextEdit="1"/>
              </p:cNvSpPr>
              <p:nvPr/>
            </p:nvSpPr>
            <p:spPr>
              <a:xfrm>
                <a:off x="11104502" y="4420914"/>
                <a:ext cx="445956"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DDE4EF-B93F-EB4E-8B03-20DAB208B6D5}"/>
                  </a:ext>
                </a:extLst>
              </p:cNvPr>
              <p:cNvSpPr txBox="1"/>
              <p:nvPr/>
            </p:nvSpPr>
            <p:spPr>
              <a:xfrm>
                <a:off x="11896313"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12" name="TextBox 11">
                <a:extLst>
                  <a:ext uri="{FF2B5EF4-FFF2-40B4-BE49-F238E27FC236}">
                    <a16:creationId xmlns:a16="http://schemas.microsoft.com/office/drawing/2014/main" id="{B7DDE4EF-B93F-EB4E-8B03-20DAB208B6D5}"/>
                  </a:ext>
                </a:extLst>
              </p:cNvPr>
              <p:cNvSpPr txBox="1">
                <a:spLocks noRot="1" noChangeAspect="1" noMove="1" noResize="1" noEditPoints="1" noAdjustHandles="1" noChangeArrowheads="1" noChangeShapeType="1" noTextEdit="1"/>
              </p:cNvSpPr>
              <p:nvPr/>
            </p:nvSpPr>
            <p:spPr>
              <a:xfrm>
                <a:off x="11896313" y="4420914"/>
                <a:ext cx="445956" cy="369332"/>
              </a:xfrm>
              <a:prstGeom prst="rect">
                <a:avLst/>
              </a:prstGeom>
              <a:blipFill>
                <a:blip r:embed="rId8"/>
                <a:stretch>
                  <a:fillRect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7AE8AE8-9115-0B44-A644-DA95E508E7A1}"/>
              </a:ext>
            </a:extLst>
          </p:cNvPr>
          <p:cNvCxnSpPr>
            <a:cxnSpLocks/>
          </p:cNvCxnSpPr>
          <p:nvPr/>
        </p:nvCxnSpPr>
        <p:spPr>
          <a:xfrm>
            <a:off x="8265855" y="4331251"/>
            <a:ext cx="1767130" cy="10148"/>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4AB3AD-ADD5-8E44-B12D-D169D158928C}"/>
                  </a:ext>
                </a:extLst>
              </p:cNvPr>
              <p:cNvSpPr txBox="1"/>
              <p:nvPr/>
            </p:nvSpPr>
            <p:spPr>
              <a:xfrm>
                <a:off x="8468782" y="3958592"/>
                <a:ext cx="1411732" cy="424732"/>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p:txBody>
          </p:sp>
        </mc:Choice>
        <mc:Fallback xmlns="">
          <p:sp>
            <p:nvSpPr>
              <p:cNvPr id="21" name="TextBox 20">
                <a:extLst>
                  <a:ext uri="{FF2B5EF4-FFF2-40B4-BE49-F238E27FC236}">
                    <a16:creationId xmlns:a16="http://schemas.microsoft.com/office/drawing/2014/main" id="{0B4AB3AD-ADD5-8E44-B12D-D169D158928C}"/>
                  </a:ext>
                </a:extLst>
              </p:cNvPr>
              <p:cNvSpPr txBox="1">
                <a:spLocks noRot="1" noChangeAspect="1" noMove="1" noResize="1" noEditPoints="1" noAdjustHandles="1" noChangeArrowheads="1" noChangeShapeType="1" noTextEdit="1"/>
              </p:cNvSpPr>
              <p:nvPr/>
            </p:nvSpPr>
            <p:spPr>
              <a:xfrm>
                <a:off x="8468782" y="3958592"/>
                <a:ext cx="1411732" cy="424732"/>
              </a:xfrm>
              <a:prstGeom prst="rect">
                <a:avLst/>
              </a:prstGeom>
              <a:blipFill>
                <a:blip r:embed="rId9"/>
                <a:stretch>
                  <a:fillRect l="-4425" t="-8571" b="-2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CF4D6B8-AB6A-FF48-B4F4-238D441D39D7}"/>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13"/>
                <a:stretch>
                  <a:fillRect b="-17647"/>
                </a:stretch>
              </a:blipFill>
            </p:spPr>
            <p:txBody>
              <a:bodyPr/>
              <a:lstStyle/>
              <a:p>
                <a:r>
                  <a:rPr lang="en-US">
                    <a:noFill/>
                  </a:rPr>
                  <a:t> </a:t>
                </a:r>
              </a:p>
            </p:txBody>
          </p:sp>
        </mc:Fallback>
      </mc:AlternateContent>
      <p:pic>
        <p:nvPicPr>
          <p:cNvPr id="33" name="Picture 32" descr="Icon&#10;&#10;Description automatically generated">
            <a:extLst>
              <a:ext uri="{FF2B5EF4-FFF2-40B4-BE49-F238E27FC236}">
                <a16:creationId xmlns:a16="http://schemas.microsoft.com/office/drawing/2014/main" id="{A417379A-EF08-E443-98CD-B55B1885798D}"/>
              </a:ext>
            </a:extLst>
          </p:cNvPr>
          <p:cNvPicPr>
            <a:picLocks noChangeAspect="1"/>
          </p:cNvPicPr>
          <p:nvPr/>
        </p:nvPicPr>
        <p:blipFill>
          <a:blip r:embed="rId14"/>
          <a:stretch>
            <a:fillRect/>
          </a:stretch>
        </p:blipFill>
        <p:spPr>
          <a:xfrm>
            <a:off x="8550067" y="6057561"/>
            <a:ext cx="1801347" cy="1801347"/>
          </a:xfrm>
          <a:prstGeom prst="rect">
            <a:avLst/>
          </a:prstGeom>
        </p:spPr>
      </p:pic>
      <p:sp>
        <p:nvSpPr>
          <p:cNvPr id="34" name="TextBox 33">
            <a:extLst>
              <a:ext uri="{FF2B5EF4-FFF2-40B4-BE49-F238E27FC236}">
                <a16:creationId xmlns:a16="http://schemas.microsoft.com/office/drawing/2014/main" id="{C1CE6764-A3BF-0A4D-8D80-D406030C5CD1}"/>
              </a:ext>
            </a:extLst>
          </p:cNvPr>
          <p:cNvSpPr txBox="1"/>
          <p:nvPr/>
        </p:nvSpPr>
        <p:spPr>
          <a:xfrm>
            <a:off x="10398244" y="6198333"/>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35" name="Group 34">
            <a:extLst>
              <a:ext uri="{FF2B5EF4-FFF2-40B4-BE49-F238E27FC236}">
                <a16:creationId xmlns:a16="http://schemas.microsoft.com/office/drawing/2014/main" id="{DF109B25-CADA-D041-8F27-0782BFBA9699}"/>
              </a:ext>
            </a:extLst>
          </p:cNvPr>
          <p:cNvGrpSpPr/>
          <p:nvPr/>
        </p:nvGrpSpPr>
        <p:grpSpPr>
          <a:xfrm>
            <a:off x="11449081" y="6471779"/>
            <a:ext cx="954107" cy="954106"/>
            <a:chOff x="3141432" y="6123141"/>
            <a:chExt cx="1699044" cy="1719951"/>
          </a:xfrm>
        </p:grpSpPr>
        <p:pic>
          <p:nvPicPr>
            <p:cNvPr id="36" name="Picture 35" descr="Icon&#10;&#10;Description automatically generated">
              <a:extLst>
                <a:ext uri="{FF2B5EF4-FFF2-40B4-BE49-F238E27FC236}">
                  <a16:creationId xmlns:a16="http://schemas.microsoft.com/office/drawing/2014/main" id="{456153CE-0F1E-384C-9DFD-8C0845C8A6EA}"/>
                </a:ext>
              </a:extLst>
            </p:cNvPr>
            <p:cNvPicPr>
              <a:picLocks noChangeAspect="1"/>
            </p:cNvPicPr>
            <p:nvPr/>
          </p:nvPicPr>
          <p:blipFill>
            <a:blip r:embed="rId15"/>
            <a:stretch>
              <a:fillRect/>
            </a:stretch>
          </p:blipFill>
          <p:spPr>
            <a:xfrm>
              <a:off x="3141432" y="6144048"/>
              <a:ext cx="1699044" cy="1699044"/>
            </a:xfrm>
            <a:prstGeom prst="rect">
              <a:avLst/>
            </a:prstGeom>
          </p:spPr>
        </p:pic>
        <p:pic>
          <p:nvPicPr>
            <p:cNvPr id="37" name="Picture 2" descr="💢 Anger Symbol Meaning with Pictures: from A to Z">
              <a:extLst>
                <a:ext uri="{FF2B5EF4-FFF2-40B4-BE49-F238E27FC236}">
                  <a16:creationId xmlns:a16="http://schemas.microsoft.com/office/drawing/2014/main" id="{28CBBD05-336E-F54E-A90A-7A465710C4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37" descr="A picture containing cup&#10;&#10;Description automatically generated">
            <a:extLst>
              <a:ext uri="{FF2B5EF4-FFF2-40B4-BE49-F238E27FC236}">
                <a16:creationId xmlns:a16="http://schemas.microsoft.com/office/drawing/2014/main" id="{CD9953B0-7955-284E-96DC-6DE79D57CEF4}"/>
              </a:ext>
            </a:extLst>
          </p:cNvPr>
          <p:cNvPicPr>
            <a:picLocks noChangeAspect="1"/>
          </p:cNvPicPr>
          <p:nvPr/>
        </p:nvPicPr>
        <p:blipFill>
          <a:blip r:embed="rId17"/>
          <a:stretch>
            <a:fillRect/>
          </a:stretch>
        </p:blipFill>
        <p:spPr>
          <a:xfrm rot="699673">
            <a:off x="9073907" y="5025260"/>
            <a:ext cx="1277551" cy="1277551"/>
          </a:xfrm>
          <a:prstGeom prst="rect">
            <a:avLst/>
          </a:prstGeom>
        </p:spPr>
      </p:pic>
      <p:graphicFrame>
        <p:nvGraphicFramePr>
          <p:cNvPr id="25" name="Table 20">
            <a:extLst>
              <a:ext uri="{FF2B5EF4-FFF2-40B4-BE49-F238E27FC236}">
                <a16:creationId xmlns:a16="http://schemas.microsoft.com/office/drawing/2014/main" id="{7A4EDAA3-9426-7749-80EE-AFE3784E016D}"/>
              </a:ext>
            </a:extLst>
          </p:cNvPr>
          <p:cNvGraphicFramePr>
            <a:graphicFrameLocks noGrp="1"/>
          </p:cNvGraphicFramePr>
          <p:nvPr>
            <p:extLst>
              <p:ext uri="{D42A27DB-BD31-4B8C-83A1-F6EECF244321}">
                <p14:modId xmlns:p14="http://schemas.microsoft.com/office/powerpoint/2010/main" val="1130911185"/>
              </p:ext>
            </p:extLst>
          </p:nvPr>
        </p:nvGraphicFramePr>
        <p:xfrm>
          <a:off x="10032985" y="4131087"/>
          <a:ext cx="2441448"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592979781"/>
                    </a:ext>
                  </a:extLst>
                </a:gridCol>
                <a:gridCol w="813816">
                  <a:extLst>
                    <a:ext uri="{9D8B030D-6E8A-4147-A177-3AD203B41FA5}">
                      <a16:colId xmlns:a16="http://schemas.microsoft.com/office/drawing/2014/main" val="3811454286"/>
                    </a:ext>
                  </a:extLst>
                </a:gridCol>
                <a:gridCol w="813816">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want</a:t>
                      </a:r>
                    </a:p>
                  </a:txBody>
                  <a:tcPr/>
                </a:tc>
                <a:extLst>
                  <a:ext uri="{0D108BD9-81ED-4DB2-BD59-A6C34878D82A}">
                    <a16:rowId xmlns:a16="http://schemas.microsoft.com/office/drawing/2014/main" val="3099204608"/>
                  </a:ext>
                </a:extLst>
              </a:tr>
            </a:tbl>
          </a:graphicData>
        </a:graphic>
      </p:graphicFrame>
      <p:graphicFrame>
        <p:nvGraphicFramePr>
          <p:cNvPr id="26" name="Table 8">
            <a:extLst>
              <a:ext uri="{FF2B5EF4-FFF2-40B4-BE49-F238E27FC236}">
                <a16:creationId xmlns:a16="http://schemas.microsoft.com/office/drawing/2014/main" id="{4EE72B62-A63D-B840-B5E8-D1F31D52A3BC}"/>
              </a:ext>
            </a:extLst>
          </p:cNvPr>
          <p:cNvGraphicFramePr>
            <a:graphicFrameLocks noGrp="1"/>
          </p:cNvGraphicFramePr>
          <p:nvPr>
            <p:extLst>
              <p:ext uri="{D42A27DB-BD31-4B8C-83A1-F6EECF244321}">
                <p14:modId xmlns:p14="http://schemas.microsoft.com/office/powerpoint/2010/main" val="1090548746"/>
              </p:ext>
            </p:extLst>
          </p:nvPr>
        </p:nvGraphicFramePr>
        <p:xfrm>
          <a:off x="6608385" y="3490003"/>
          <a:ext cx="1657470" cy="1682496"/>
        </p:xfrm>
        <a:graphic>
          <a:graphicData uri="http://schemas.openxmlformats.org/drawingml/2006/table">
            <a:tbl>
              <a:tblPr bandRow="1">
                <a:tableStyleId>{5C22544A-7EE6-4342-B048-85BDC9FD1C3A}</a:tableStyleId>
              </a:tblPr>
              <a:tblGrid>
                <a:gridCol w="970691">
                  <a:extLst>
                    <a:ext uri="{9D8B030D-6E8A-4147-A177-3AD203B41FA5}">
                      <a16:colId xmlns:a16="http://schemas.microsoft.com/office/drawing/2014/main" val="4099354247"/>
                    </a:ext>
                  </a:extLst>
                </a:gridCol>
                <a:gridCol w="686779">
                  <a:extLst>
                    <a:ext uri="{9D8B030D-6E8A-4147-A177-3AD203B41FA5}">
                      <a16:colId xmlns:a16="http://schemas.microsoft.com/office/drawing/2014/main" val="494679581"/>
                    </a:ext>
                  </a:extLst>
                </a:gridCol>
              </a:tblGrid>
              <a:tr h="370840">
                <a:tc>
                  <a:txBody>
                    <a:bodyPr/>
                    <a:lstStyle/>
                    <a:p>
                      <a:pPr algn="ctr"/>
                      <a:r>
                        <a:rPr lang="en-US" b="1"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pic>
        <p:nvPicPr>
          <p:cNvPr id="30" name="Picture 2">
            <a:extLst>
              <a:ext uri="{FF2B5EF4-FFF2-40B4-BE49-F238E27FC236}">
                <a16:creationId xmlns:a16="http://schemas.microsoft.com/office/drawing/2014/main" id="{8E98200F-3DD5-F246-884F-C32E8B79A7CB}"/>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AE307307-7F1A-4148-9247-7F528C80B516}"/>
              </a:ext>
            </a:extLst>
          </p:cNvPr>
          <p:cNvPicPr>
            <a:picLocks noChangeAspect="1" noChangeArrowheads="1"/>
          </p:cNvPicPr>
          <p:nvPr/>
        </p:nvPicPr>
        <p:blipFill>
          <a:blip r:embed="rId18">
            <a:extLst>
              <a:ext uri="{BEBA8EAE-BF5A-486C-A8C5-ECC9F3942E4B}">
                <a14:imgProps xmlns:a14="http://schemas.microsoft.com/office/drawing/2010/main">
                  <a14:imgLayer r:embed="rId2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240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spTree>
    <p:extLst>
      <p:ext uri="{BB962C8B-B14F-4D97-AF65-F5344CB8AC3E}">
        <p14:creationId xmlns:p14="http://schemas.microsoft.com/office/powerpoint/2010/main" val="3086761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973862097"/>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5"/>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6"/>
            <a:stretch>
              <a:fillRect/>
            </a:stretch>
          </p:blipFill>
          <p:spPr>
            <a:xfrm rot="699673">
              <a:off x="3352704" y="3693636"/>
              <a:ext cx="1277551" cy="1277551"/>
            </a:xfrm>
            <a:prstGeom prst="rect">
              <a:avLst/>
            </a:prstGeom>
          </p:spPr>
        </p:pic>
      </p:grpSp>
      <p:pic>
        <p:nvPicPr>
          <p:cNvPr id="16" name="Picture 2">
            <a:extLst>
              <a:ext uri="{FF2B5EF4-FFF2-40B4-BE49-F238E27FC236}">
                <a16:creationId xmlns:a16="http://schemas.microsoft.com/office/drawing/2014/main" id="{2F1EF7EE-20EE-F443-8BC4-B1EA1CBB476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610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752893764"/>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3305270613"/>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5"/>
          <a:stretch>
            <a:fillRect/>
          </a:stretch>
        </p:blipFill>
        <p:spPr>
          <a:xfrm>
            <a:off x="6340283" y="5337540"/>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6"/>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7"/>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5"/>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8"/>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a:extLst>
              <a:ext uri="{FF2B5EF4-FFF2-40B4-BE49-F238E27FC236}">
                <a16:creationId xmlns:a16="http://schemas.microsoft.com/office/drawing/2014/main" id="{98043AF0-3AB5-5747-AEDD-7FD7212E7C6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63960A42-1C8C-B24B-9FD6-069A2CDC967B}"/>
              </a:ext>
            </a:extLst>
          </p:cNvPr>
          <p:cNvGrpSpPr/>
          <p:nvPr/>
        </p:nvGrpSpPr>
        <p:grpSpPr>
          <a:xfrm>
            <a:off x="6317758" y="4486051"/>
            <a:ext cx="383338" cy="397358"/>
            <a:chOff x="3141432" y="6123141"/>
            <a:chExt cx="1699044" cy="1719951"/>
          </a:xfrm>
        </p:grpSpPr>
        <p:pic>
          <p:nvPicPr>
            <p:cNvPr id="27" name="Picture 26" descr="Icon&#10;&#10;Description automatically generated">
              <a:extLst>
                <a:ext uri="{FF2B5EF4-FFF2-40B4-BE49-F238E27FC236}">
                  <a16:creationId xmlns:a16="http://schemas.microsoft.com/office/drawing/2014/main" id="{522BF0BE-51C6-AA4E-9FCB-94CD7E9AACD8}"/>
                </a:ext>
              </a:extLst>
            </p:cNvPr>
            <p:cNvPicPr>
              <a:picLocks noChangeAspect="1"/>
            </p:cNvPicPr>
            <p:nvPr/>
          </p:nvPicPr>
          <p:blipFill>
            <a:blip r:embed="rId8"/>
            <a:stretch>
              <a:fillRect/>
            </a:stretch>
          </p:blipFill>
          <p:spPr>
            <a:xfrm>
              <a:off x="3141432" y="6144048"/>
              <a:ext cx="1699044" cy="1699044"/>
            </a:xfrm>
            <a:prstGeom prst="rect">
              <a:avLst/>
            </a:prstGeom>
          </p:spPr>
        </p:pic>
        <p:pic>
          <p:nvPicPr>
            <p:cNvPr id="30" name="Picture 2" descr="💢 Anger Symbol Meaning with Pictures: from A to Z">
              <a:extLst>
                <a:ext uri="{FF2B5EF4-FFF2-40B4-BE49-F238E27FC236}">
                  <a16:creationId xmlns:a16="http://schemas.microsoft.com/office/drawing/2014/main" id="{4B2459E2-1405-A545-A810-5102BD5137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8617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210679255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3119436718"/>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14" name="Table 8">
            <a:extLst>
              <a:ext uri="{FF2B5EF4-FFF2-40B4-BE49-F238E27FC236}">
                <a16:creationId xmlns:a16="http://schemas.microsoft.com/office/drawing/2014/main" id="{8A2854CC-A6AD-374D-8CDD-15593D4F1C54}"/>
              </a:ext>
            </a:extLst>
          </p:cNvPr>
          <p:cNvGraphicFramePr>
            <a:graphicFrameLocks noGrp="1"/>
          </p:cNvGraphicFramePr>
          <p:nvPr>
            <p:extLst>
              <p:ext uri="{D42A27DB-BD31-4B8C-83A1-F6EECF244321}">
                <p14:modId xmlns:p14="http://schemas.microsoft.com/office/powerpoint/2010/main" val="1284688345"/>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a:endCxn id="14" idx="1"/>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5"/>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6"/>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5"/>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6"/>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1281334A-CE1F-6640-996B-8B466FB6A6E8}"/>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A60B82AA-2A1F-9B45-A0D9-B656F69D6A96}"/>
              </a:ext>
            </a:extLst>
          </p:cNvPr>
          <p:cNvGrpSpPr/>
          <p:nvPr/>
        </p:nvGrpSpPr>
        <p:grpSpPr>
          <a:xfrm>
            <a:off x="6317758" y="4486051"/>
            <a:ext cx="383338" cy="397358"/>
            <a:chOff x="3141432" y="6123141"/>
            <a:chExt cx="1699044" cy="1719951"/>
          </a:xfrm>
        </p:grpSpPr>
        <p:pic>
          <p:nvPicPr>
            <p:cNvPr id="42" name="Picture 41" descr="Icon&#10;&#10;Description automatically generated">
              <a:extLst>
                <a:ext uri="{FF2B5EF4-FFF2-40B4-BE49-F238E27FC236}">
                  <a16:creationId xmlns:a16="http://schemas.microsoft.com/office/drawing/2014/main" id="{E8DA8AA1-924E-EF4C-991C-4982105C137C}"/>
                </a:ext>
              </a:extLst>
            </p:cNvPr>
            <p:cNvPicPr>
              <a:picLocks noChangeAspect="1"/>
            </p:cNvPicPr>
            <p:nvPr/>
          </p:nvPicPr>
          <p:blipFill>
            <a:blip r:embed="rId6"/>
            <a:stretch>
              <a:fillRect/>
            </a:stretch>
          </p:blipFill>
          <p:spPr>
            <a:xfrm>
              <a:off x="3141432" y="6144048"/>
              <a:ext cx="1699044" cy="1699044"/>
            </a:xfrm>
            <a:prstGeom prst="rect">
              <a:avLst/>
            </a:prstGeom>
          </p:spPr>
        </p:pic>
        <p:pic>
          <p:nvPicPr>
            <p:cNvPr id="43" name="Picture 2" descr="💢 Anger Symbol Meaning with Pictures: from A to Z">
              <a:extLst>
                <a:ext uri="{FF2B5EF4-FFF2-40B4-BE49-F238E27FC236}">
                  <a16:creationId xmlns:a16="http://schemas.microsoft.com/office/drawing/2014/main" id="{48509C51-24D6-7049-A60B-E44BA61980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3C65C2F2-D57E-C74E-BA48-BC1EA29896F5}"/>
              </a:ext>
            </a:extLst>
          </p:cNvPr>
          <p:cNvGrpSpPr/>
          <p:nvPr/>
        </p:nvGrpSpPr>
        <p:grpSpPr>
          <a:xfrm>
            <a:off x="8805428" y="3541521"/>
            <a:ext cx="383338" cy="397358"/>
            <a:chOff x="3141432" y="6123141"/>
            <a:chExt cx="1699044" cy="1719951"/>
          </a:xfrm>
        </p:grpSpPr>
        <p:pic>
          <p:nvPicPr>
            <p:cNvPr id="46" name="Picture 45" descr="Icon&#10;&#10;Description automatically generated">
              <a:extLst>
                <a:ext uri="{FF2B5EF4-FFF2-40B4-BE49-F238E27FC236}">
                  <a16:creationId xmlns:a16="http://schemas.microsoft.com/office/drawing/2014/main" id="{64AC99A2-559F-1E43-B76E-725A199015FA}"/>
                </a:ext>
              </a:extLst>
            </p:cNvPr>
            <p:cNvPicPr>
              <a:picLocks noChangeAspect="1"/>
            </p:cNvPicPr>
            <p:nvPr/>
          </p:nvPicPr>
          <p:blipFill>
            <a:blip r:embed="rId6"/>
            <a:stretch>
              <a:fillRect/>
            </a:stretch>
          </p:blipFill>
          <p:spPr>
            <a:xfrm>
              <a:off x="3141432" y="6144048"/>
              <a:ext cx="1699044" cy="1699044"/>
            </a:xfrm>
            <a:prstGeom prst="rect">
              <a:avLst/>
            </a:prstGeom>
          </p:spPr>
        </p:pic>
        <p:pic>
          <p:nvPicPr>
            <p:cNvPr id="47" name="Picture 2" descr="💢 Anger Symbol Meaning with Pictures: from A to Z">
              <a:extLst>
                <a:ext uri="{FF2B5EF4-FFF2-40B4-BE49-F238E27FC236}">
                  <a16:creationId xmlns:a16="http://schemas.microsoft.com/office/drawing/2014/main" id="{48E08DFE-A2ED-F942-9357-09AAF41129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5417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545135633"/>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2629367122"/>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1368514113"/>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14" name="Table 8">
            <a:extLst>
              <a:ext uri="{FF2B5EF4-FFF2-40B4-BE49-F238E27FC236}">
                <a16:creationId xmlns:a16="http://schemas.microsoft.com/office/drawing/2014/main" id="{8A2854CC-A6AD-374D-8CDD-15593D4F1C54}"/>
              </a:ext>
            </a:extLst>
          </p:cNvPr>
          <p:cNvGraphicFramePr>
            <a:graphicFrameLocks noGrp="1"/>
          </p:cNvGraphicFramePr>
          <p:nvPr>
            <p:extLst>
              <p:ext uri="{D42A27DB-BD31-4B8C-83A1-F6EECF244321}">
                <p14:modId xmlns:p14="http://schemas.microsoft.com/office/powerpoint/2010/main" val="121250658"/>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a:endCxn id="14" idx="1"/>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stCxn id="14" idx="3"/>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1"/>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2"/>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2">
            <a:extLst>
              <a:ext uri="{FF2B5EF4-FFF2-40B4-BE49-F238E27FC236}">
                <a16:creationId xmlns:a16="http://schemas.microsoft.com/office/drawing/2014/main" id="{4729EC4C-DDC1-9A47-9EE1-2EFC14B78E1B}"/>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DE8B8452-D09A-004E-B5D7-1E351A889471}"/>
              </a:ext>
            </a:extLst>
          </p:cNvPr>
          <p:cNvGrpSpPr/>
          <p:nvPr/>
        </p:nvGrpSpPr>
        <p:grpSpPr>
          <a:xfrm>
            <a:off x="6317758" y="4486051"/>
            <a:ext cx="383338" cy="397358"/>
            <a:chOff x="3141432" y="6123141"/>
            <a:chExt cx="1699044" cy="1719951"/>
          </a:xfrm>
        </p:grpSpPr>
        <p:pic>
          <p:nvPicPr>
            <p:cNvPr id="44" name="Picture 43" descr="Icon&#10;&#10;Description automatically generated">
              <a:extLst>
                <a:ext uri="{FF2B5EF4-FFF2-40B4-BE49-F238E27FC236}">
                  <a16:creationId xmlns:a16="http://schemas.microsoft.com/office/drawing/2014/main" id="{30F5D128-80BB-6246-AA76-0030EAF0E31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0" name="Picture 2" descr="💢 Anger Symbol Meaning with Pictures: from A to Z">
              <a:extLst>
                <a:ext uri="{FF2B5EF4-FFF2-40B4-BE49-F238E27FC236}">
                  <a16:creationId xmlns:a16="http://schemas.microsoft.com/office/drawing/2014/main" id="{1BBFA163-F93A-F641-86D1-2BD127B46EB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D0ABE52B-EC03-3F41-A306-C2D0A6797033}"/>
              </a:ext>
            </a:extLst>
          </p:cNvPr>
          <p:cNvGrpSpPr/>
          <p:nvPr/>
        </p:nvGrpSpPr>
        <p:grpSpPr>
          <a:xfrm>
            <a:off x="8805428" y="3541521"/>
            <a:ext cx="383338" cy="397358"/>
            <a:chOff x="3141432" y="6123141"/>
            <a:chExt cx="1699044" cy="1719951"/>
          </a:xfrm>
        </p:grpSpPr>
        <p:pic>
          <p:nvPicPr>
            <p:cNvPr id="52" name="Picture 51" descr="Icon&#10;&#10;Description automatically generated">
              <a:extLst>
                <a:ext uri="{FF2B5EF4-FFF2-40B4-BE49-F238E27FC236}">
                  <a16:creationId xmlns:a16="http://schemas.microsoft.com/office/drawing/2014/main" id="{2BA97A07-8359-534C-9BA4-A10E49FFE5B3}"/>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3" name="Picture 2" descr="💢 Anger Symbol Meaning with Pictures: from A to Z">
              <a:extLst>
                <a:ext uri="{FF2B5EF4-FFF2-40B4-BE49-F238E27FC236}">
                  <a16:creationId xmlns:a16="http://schemas.microsoft.com/office/drawing/2014/main" id="{A667BB3B-B2FD-4E48-B19B-CC9D63A673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1050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able 20">
            <a:extLst>
              <a:ext uri="{FF2B5EF4-FFF2-40B4-BE49-F238E27FC236}">
                <a16:creationId xmlns:a16="http://schemas.microsoft.com/office/drawing/2014/main" id="{187D878A-1781-2546-9568-CBD65B3AB63C}"/>
              </a:ext>
            </a:extLst>
          </p:cNvPr>
          <p:cNvGraphicFramePr>
            <a:graphicFrameLocks noGrp="1"/>
          </p:cNvGraphicFramePr>
          <p:nvPr>
            <p:extLst>
              <p:ext uri="{D42A27DB-BD31-4B8C-83A1-F6EECF244321}">
                <p14:modId xmlns:p14="http://schemas.microsoft.com/office/powerpoint/2010/main" val="730918037"/>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55" name="Table 8">
            <a:extLst>
              <a:ext uri="{FF2B5EF4-FFF2-40B4-BE49-F238E27FC236}">
                <a16:creationId xmlns:a16="http://schemas.microsoft.com/office/drawing/2014/main" id="{FE14890B-87E4-C14D-B4DE-CE45A0475C7A}"/>
              </a:ext>
            </a:extLst>
          </p:cNvPr>
          <p:cNvGraphicFramePr>
            <a:graphicFrameLocks noGrp="1"/>
          </p:cNvGraphicFramePr>
          <p:nvPr>
            <p:extLst>
              <p:ext uri="{D42A27DB-BD31-4B8C-83A1-F6EECF244321}">
                <p14:modId xmlns:p14="http://schemas.microsoft.com/office/powerpoint/2010/main" val="2837316737"/>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1019341485"/>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2007515370"/>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1"/>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2"/>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9" descr="Icon&#10;&#10;Description automatically generated">
            <a:extLst>
              <a:ext uri="{FF2B5EF4-FFF2-40B4-BE49-F238E27FC236}">
                <a16:creationId xmlns:a16="http://schemas.microsoft.com/office/drawing/2014/main" id="{643D40D4-243A-4644-8161-D10375873E3F}"/>
              </a:ext>
            </a:extLst>
          </p:cNvPr>
          <p:cNvPicPr>
            <a:picLocks noChangeAspect="1"/>
          </p:cNvPicPr>
          <p:nvPr/>
        </p:nvPicPr>
        <p:blipFill>
          <a:blip r:embed="rId11"/>
          <a:stretch>
            <a:fillRect/>
          </a:stretch>
        </p:blipFill>
        <p:spPr>
          <a:xfrm>
            <a:off x="9391043" y="5931225"/>
            <a:ext cx="1801347" cy="1801347"/>
          </a:xfrm>
          <a:prstGeom prst="rect">
            <a:avLst/>
          </a:prstGeom>
        </p:spPr>
      </p:pic>
      <p:pic>
        <p:nvPicPr>
          <p:cNvPr id="53" name="Picture 52" descr="A picture containing cup&#10;&#10;Description automatically generated">
            <a:extLst>
              <a:ext uri="{FF2B5EF4-FFF2-40B4-BE49-F238E27FC236}">
                <a16:creationId xmlns:a16="http://schemas.microsoft.com/office/drawing/2014/main" id="{F6B57F1B-E03D-824F-AC2F-AAD6A491B4C6}"/>
              </a:ext>
            </a:extLst>
          </p:cNvPr>
          <p:cNvPicPr>
            <a:picLocks noChangeAspect="1"/>
          </p:cNvPicPr>
          <p:nvPr/>
        </p:nvPicPr>
        <p:blipFill>
          <a:blip r:embed="rId12"/>
          <a:stretch>
            <a:fillRect/>
          </a:stretch>
        </p:blipFill>
        <p:spPr>
          <a:xfrm rot="699673">
            <a:off x="9914883" y="4898924"/>
            <a:ext cx="1277551" cy="1277551"/>
          </a:xfrm>
          <a:prstGeom prst="rect">
            <a:avLst/>
          </a:prstGeom>
        </p:spPr>
      </p:pic>
      <p:pic>
        <p:nvPicPr>
          <p:cNvPr id="44" name="Picture 2">
            <a:extLst>
              <a:ext uri="{FF2B5EF4-FFF2-40B4-BE49-F238E27FC236}">
                <a16:creationId xmlns:a16="http://schemas.microsoft.com/office/drawing/2014/main" id="{A334CA76-EE2D-E846-8844-D26A8B45A612}"/>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3B63B5A-7FD1-844C-8E3C-C8A6E6B5EBDF}"/>
              </a:ext>
            </a:extLst>
          </p:cNvPr>
          <p:cNvGrpSpPr/>
          <p:nvPr/>
        </p:nvGrpSpPr>
        <p:grpSpPr>
          <a:xfrm>
            <a:off x="6317758" y="4486051"/>
            <a:ext cx="383338" cy="397358"/>
            <a:chOff x="3141432" y="6123141"/>
            <a:chExt cx="1699044" cy="1719951"/>
          </a:xfrm>
        </p:grpSpPr>
        <p:pic>
          <p:nvPicPr>
            <p:cNvPr id="51" name="Picture 50" descr="Icon&#10;&#10;Description automatically generated">
              <a:extLst>
                <a:ext uri="{FF2B5EF4-FFF2-40B4-BE49-F238E27FC236}">
                  <a16:creationId xmlns:a16="http://schemas.microsoft.com/office/drawing/2014/main" id="{B0346E3C-FDAF-384B-9C35-9100ACEF272A}"/>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2" name="Picture 2" descr="💢 Anger Symbol Meaning with Pictures: from A to Z">
              <a:extLst>
                <a:ext uri="{FF2B5EF4-FFF2-40B4-BE49-F238E27FC236}">
                  <a16:creationId xmlns:a16="http://schemas.microsoft.com/office/drawing/2014/main" id="{1E8F8318-0B77-3C49-B2AB-7DA52665F52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5C0D8422-F8FC-434F-8E7F-9E0D147F9D45}"/>
              </a:ext>
            </a:extLst>
          </p:cNvPr>
          <p:cNvGrpSpPr/>
          <p:nvPr/>
        </p:nvGrpSpPr>
        <p:grpSpPr>
          <a:xfrm>
            <a:off x="8805428" y="3541521"/>
            <a:ext cx="383338" cy="397358"/>
            <a:chOff x="3141432" y="6123141"/>
            <a:chExt cx="1699044" cy="1719951"/>
          </a:xfrm>
        </p:grpSpPr>
        <p:pic>
          <p:nvPicPr>
            <p:cNvPr id="57" name="Picture 56" descr="Icon&#10;&#10;Description automatically generated">
              <a:extLst>
                <a:ext uri="{FF2B5EF4-FFF2-40B4-BE49-F238E27FC236}">
                  <a16:creationId xmlns:a16="http://schemas.microsoft.com/office/drawing/2014/main" id="{61FC6ABD-9936-C747-A598-0B7FF5CF21FB}"/>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8" name="Picture 2" descr="💢 Anger Symbol Meaning with Pictures: from A to Z">
              <a:extLst>
                <a:ext uri="{FF2B5EF4-FFF2-40B4-BE49-F238E27FC236}">
                  <a16:creationId xmlns:a16="http://schemas.microsoft.com/office/drawing/2014/main" id="{957196D2-A5E6-D54A-9D57-BC32CDB6F6C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8194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pic>
        <p:nvPicPr>
          <p:cNvPr id="16" name="Picture 2">
            <a:extLst>
              <a:ext uri="{FF2B5EF4-FFF2-40B4-BE49-F238E27FC236}">
                <a16:creationId xmlns:a16="http://schemas.microsoft.com/office/drawing/2014/main" id="{2794FF31-CA88-8D4F-8FA7-1D8850DB4B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92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able 20">
            <a:extLst>
              <a:ext uri="{FF2B5EF4-FFF2-40B4-BE49-F238E27FC236}">
                <a16:creationId xmlns:a16="http://schemas.microsoft.com/office/drawing/2014/main" id="{B87DC22F-B295-4A42-99A1-2448D5D2CAF9}"/>
              </a:ext>
            </a:extLst>
          </p:cNvPr>
          <p:cNvGraphicFramePr>
            <a:graphicFrameLocks noGrp="1"/>
          </p:cNvGraphicFramePr>
          <p:nvPr>
            <p:extLst>
              <p:ext uri="{D42A27DB-BD31-4B8C-83A1-F6EECF244321}">
                <p14:modId xmlns:p14="http://schemas.microsoft.com/office/powerpoint/2010/main" val="746197074"/>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55" name="Table 8">
            <a:extLst>
              <a:ext uri="{FF2B5EF4-FFF2-40B4-BE49-F238E27FC236}">
                <a16:creationId xmlns:a16="http://schemas.microsoft.com/office/drawing/2014/main" id="{10FB24F1-12C6-D641-9AE4-B85344622455}"/>
              </a:ext>
            </a:extLst>
          </p:cNvPr>
          <p:cNvGraphicFramePr>
            <a:graphicFrameLocks noGrp="1"/>
          </p:cNvGraphicFramePr>
          <p:nvPr>
            <p:extLst>
              <p:ext uri="{D42A27DB-BD31-4B8C-83A1-F6EECF244321}">
                <p14:modId xmlns:p14="http://schemas.microsoft.com/office/powerpoint/2010/main" val="3505946671"/>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141914075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3016598418"/>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1"/>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2"/>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9" descr="Icon&#10;&#10;Description automatically generated">
            <a:extLst>
              <a:ext uri="{FF2B5EF4-FFF2-40B4-BE49-F238E27FC236}">
                <a16:creationId xmlns:a16="http://schemas.microsoft.com/office/drawing/2014/main" id="{643D40D4-243A-4644-8161-D10375873E3F}"/>
              </a:ext>
            </a:extLst>
          </p:cNvPr>
          <p:cNvPicPr>
            <a:picLocks noChangeAspect="1"/>
          </p:cNvPicPr>
          <p:nvPr/>
        </p:nvPicPr>
        <p:blipFill>
          <a:blip r:embed="rId11"/>
          <a:stretch>
            <a:fillRect/>
          </a:stretch>
        </p:blipFill>
        <p:spPr>
          <a:xfrm>
            <a:off x="9391043" y="5931225"/>
            <a:ext cx="1801347" cy="1801347"/>
          </a:xfrm>
          <a:prstGeom prst="rect">
            <a:avLst/>
          </a:prstGeom>
        </p:spPr>
      </p:pic>
      <p:sp>
        <p:nvSpPr>
          <p:cNvPr id="51" name="TextBox 50">
            <a:extLst>
              <a:ext uri="{FF2B5EF4-FFF2-40B4-BE49-F238E27FC236}">
                <a16:creationId xmlns:a16="http://schemas.microsoft.com/office/drawing/2014/main" id="{61308F90-BE05-EC4A-A265-7E0166B97DCA}"/>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52" name="Picture 51" descr="Logo, company name&#10;&#10;Description automatically generated">
            <a:extLst>
              <a:ext uri="{FF2B5EF4-FFF2-40B4-BE49-F238E27FC236}">
                <a16:creationId xmlns:a16="http://schemas.microsoft.com/office/drawing/2014/main" id="{B3009A82-FBBA-F247-9FBA-245A1ADCB306}"/>
              </a:ext>
            </a:extLst>
          </p:cNvPr>
          <p:cNvPicPr>
            <a:picLocks noChangeAspect="1"/>
          </p:cNvPicPr>
          <p:nvPr/>
        </p:nvPicPr>
        <p:blipFill>
          <a:blip r:embed="rId6"/>
          <a:stretch>
            <a:fillRect/>
          </a:stretch>
        </p:blipFill>
        <p:spPr>
          <a:xfrm>
            <a:off x="12341093" y="6388458"/>
            <a:ext cx="954107" cy="954107"/>
          </a:xfrm>
          <a:prstGeom prst="rect">
            <a:avLst/>
          </a:prstGeom>
        </p:spPr>
      </p:pic>
      <p:pic>
        <p:nvPicPr>
          <p:cNvPr id="53" name="Picture 52" descr="A picture containing cup&#10;&#10;Description automatically generated">
            <a:extLst>
              <a:ext uri="{FF2B5EF4-FFF2-40B4-BE49-F238E27FC236}">
                <a16:creationId xmlns:a16="http://schemas.microsoft.com/office/drawing/2014/main" id="{F6B57F1B-E03D-824F-AC2F-AAD6A491B4C6}"/>
              </a:ext>
            </a:extLst>
          </p:cNvPr>
          <p:cNvPicPr>
            <a:picLocks noChangeAspect="1"/>
          </p:cNvPicPr>
          <p:nvPr/>
        </p:nvPicPr>
        <p:blipFill>
          <a:blip r:embed="rId12"/>
          <a:stretch>
            <a:fillRect/>
          </a:stretch>
        </p:blipFill>
        <p:spPr>
          <a:xfrm rot="699673">
            <a:off x="9914883" y="4898924"/>
            <a:ext cx="1277551" cy="1277551"/>
          </a:xfrm>
          <a:prstGeom prst="rect">
            <a:avLst/>
          </a:prstGeom>
        </p:spPr>
      </p:pic>
      <p:pic>
        <p:nvPicPr>
          <p:cNvPr id="56" name="Picture 2">
            <a:extLst>
              <a:ext uri="{FF2B5EF4-FFF2-40B4-BE49-F238E27FC236}">
                <a16:creationId xmlns:a16="http://schemas.microsoft.com/office/drawing/2014/main" id="{C8CA315D-417E-6A4E-B3CA-D6BB2C563A78}"/>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1FF9C92E-4B88-5F42-8B21-A255391FCCB7}"/>
              </a:ext>
            </a:extLst>
          </p:cNvPr>
          <p:cNvGrpSpPr/>
          <p:nvPr/>
        </p:nvGrpSpPr>
        <p:grpSpPr>
          <a:xfrm>
            <a:off x="6317758" y="4486051"/>
            <a:ext cx="383338" cy="397358"/>
            <a:chOff x="3141432" y="6123141"/>
            <a:chExt cx="1699044" cy="1719951"/>
          </a:xfrm>
        </p:grpSpPr>
        <p:pic>
          <p:nvPicPr>
            <p:cNvPr id="58" name="Picture 57" descr="Icon&#10;&#10;Description automatically generated">
              <a:extLst>
                <a:ext uri="{FF2B5EF4-FFF2-40B4-BE49-F238E27FC236}">
                  <a16:creationId xmlns:a16="http://schemas.microsoft.com/office/drawing/2014/main" id="{47646241-B064-C54A-A9CF-7955F876EBC8}"/>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9" name="Picture 2" descr="💢 Anger Symbol Meaning with Pictures: from A to Z">
              <a:extLst>
                <a:ext uri="{FF2B5EF4-FFF2-40B4-BE49-F238E27FC236}">
                  <a16:creationId xmlns:a16="http://schemas.microsoft.com/office/drawing/2014/main" id="{7D987A8C-4905-C244-934F-1A03E674A8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11E344A4-8D79-174D-9E09-896579544276}"/>
              </a:ext>
            </a:extLst>
          </p:cNvPr>
          <p:cNvGrpSpPr/>
          <p:nvPr/>
        </p:nvGrpSpPr>
        <p:grpSpPr>
          <a:xfrm>
            <a:off x="8805428" y="3541521"/>
            <a:ext cx="383338" cy="397358"/>
            <a:chOff x="3141432" y="6123141"/>
            <a:chExt cx="1699044" cy="1719951"/>
          </a:xfrm>
        </p:grpSpPr>
        <p:pic>
          <p:nvPicPr>
            <p:cNvPr id="61" name="Picture 60" descr="Icon&#10;&#10;Description automatically generated">
              <a:extLst>
                <a:ext uri="{FF2B5EF4-FFF2-40B4-BE49-F238E27FC236}">
                  <a16:creationId xmlns:a16="http://schemas.microsoft.com/office/drawing/2014/main" id="{50AA5257-F9B8-2344-BD57-0C9F14EF0823}"/>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62" name="Picture 2" descr="💢 Anger Symbol Meaning with Pictures: from A to Z">
              <a:extLst>
                <a:ext uri="{FF2B5EF4-FFF2-40B4-BE49-F238E27FC236}">
                  <a16:creationId xmlns:a16="http://schemas.microsoft.com/office/drawing/2014/main" id="{0A481794-8721-1F4D-B18D-D704BD8D41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0779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415873636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2837324158"/>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1196237239"/>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14" name="Table 8">
            <a:extLst>
              <a:ext uri="{FF2B5EF4-FFF2-40B4-BE49-F238E27FC236}">
                <a16:creationId xmlns:a16="http://schemas.microsoft.com/office/drawing/2014/main" id="{8A2854CC-A6AD-374D-8CDD-15593D4F1C54}"/>
              </a:ext>
            </a:extLst>
          </p:cNvPr>
          <p:cNvGraphicFramePr>
            <a:graphicFrameLocks noGrp="1"/>
          </p:cNvGraphicFramePr>
          <p:nvPr>
            <p:extLst>
              <p:ext uri="{D42A27DB-BD31-4B8C-83A1-F6EECF244321}">
                <p14:modId xmlns:p14="http://schemas.microsoft.com/office/powerpoint/2010/main" val="1541309628"/>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a:endCxn id="14" idx="1"/>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stCxn id="14" idx="3"/>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9" descr="Icon&#10;&#10;Description automatically generated">
            <a:extLst>
              <a:ext uri="{FF2B5EF4-FFF2-40B4-BE49-F238E27FC236}">
                <a16:creationId xmlns:a16="http://schemas.microsoft.com/office/drawing/2014/main" id="{643D40D4-243A-4644-8161-D10375873E3F}"/>
              </a:ext>
            </a:extLst>
          </p:cNvPr>
          <p:cNvPicPr>
            <a:picLocks noChangeAspect="1"/>
          </p:cNvPicPr>
          <p:nvPr/>
        </p:nvPicPr>
        <p:blipFill>
          <a:blip r:embed="rId12"/>
          <a:stretch>
            <a:fillRect/>
          </a:stretch>
        </p:blipFill>
        <p:spPr>
          <a:xfrm>
            <a:off x="9391043" y="5931225"/>
            <a:ext cx="1801347" cy="1801347"/>
          </a:xfrm>
          <a:prstGeom prst="rect">
            <a:avLst/>
          </a:prstGeom>
        </p:spPr>
      </p:pic>
      <p:sp>
        <p:nvSpPr>
          <p:cNvPr id="51" name="TextBox 50">
            <a:extLst>
              <a:ext uri="{FF2B5EF4-FFF2-40B4-BE49-F238E27FC236}">
                <a16:creationId xmlns:a16="http://schemas.microsoft.com/office/drawing/2014/main" id="{61308F90-BE05-EC4A-A265-7E0166B97DCA}"/>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52" name="Picture 51" descr="Logo, company name&#10;&#10;Description automatically generated">
            <a:extLst>
              <a:ext uri="{FF2B5EF4-FFF2-40B4-BE49-F238E27FC236}">
                <a16:creationId xmlns:a16="http://schemas.microsoft.com/office/drawing/2014/main" id="{B3009A82-FBBA-F247-9FBA-245A1ADCB306}"/>
              </a:ext>
            </a:extLst>
          </p:cNvPr>
          <p:cNvPicPr>
            <a:picLocks noChangeAspect="1"/>
          </p:cNvPicPr>
          <p:nvPr/>
        </p:nvPicPr>
        <p:blipFill>
          <a:blip r:embed="rId6"/>
          <a:stretch>
            <a:fillRect/>
          </a:stretch>
        </p:blipFill>
        <p:spPr>
          <a:xfrm>
            <a:off x="12341093" y="6388458"/>
            <a:ext cx="954107" cy="954107"/>
          </a:xfrm>
          <a:prstGeom prst="rect">
            <a:avLst/>
          </a:prstGeom>
        </p:spPr>
      </p:pic>
      <p:pic>
        <p:nvPicPr>
          <p:cNvPr id="53" name="Picture 52" descr="A picture containing cup&#10;&#10;Description automatically generated">
            <a:extLst>
              <a:ext uri="{FF2B5EF4-FFF2-40B4-BE49-F238E27FC236}">
                <a16:creationId xmlns:a16="http://schemas.microsoft.com/office/drawing/2014/main" id="{F6B57F1B-E03D-824F-AC2F-AAD6A491B4C6}"/>
              </a:ext>
            </a:extLst>
          </p:cNvPr>
          <p:cNvPicPr>
            <a:picLocks noChangeAspect="1"/>
          </p:cNvPicPr>
          <p:nvPr/>
        </p:nvPicPr>
        <p:blipFill>
          <a:blip r:embed="rId13"/>
          <a:stretch>
            <a:fillRect/>
          </a:stretch>
        </p:blipFill>
        <p:spPr>
          <a:xfrm rot="699673">
            <a:off x="9914883" y="4898924"/>
            <a:ext cx="1277551" cy="1277551"/>
          </a:xfrm>
          <a:prstGeom prst="rect">
            <a:avLst/>
          </a:prstGeom>
        </p:spPr>
      </p:pic>
      <p:pic>
        <p:nvPicPr>
          <p:cNvPr id="55" name="Picture 2">
            <a:extLst>
              <a:ext uri="{FF2B5EF4-FFF2-40B4-BE49-F238E27FC236}">
                <a16:creationId xmlns:a16="http://schemas.microsoft.com/office/drawing/2014/main" id="{69707B08-A8E0-A04D-9D1E-97F213A575B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04C35123-84B4-194F-97FA-711D3409F2D2}"/>
              </a:ext>
            </a:extLst>
          </p:cNvPr>
          <p:cNvGrpSpPr/>
          <p:nvPr/>
        </p:nvGrpSpPr>
        <p:grpSpPr>
          <a:xfrm>
            <a:off x="6317758" y="4486051"/>
            <a:ext cx="383338" cy="397358"/>
            <a:chOff x="3141432" y="6123141"/>
            <a:chExt cx="1699044" cy="1719951"/>
          </a:xfrm>
        </p:grpSpPr>
        <p:pic>
          <p:nvPicPr>
            <p:cNvPr id="57" name="Picture 56" descr="Icon&#10;&#10;Description automatically generated">
              <a:extLst>
                <a:ext uri="{FF2B5EF4-FFF2-40B4-BE49-F238E27FC236}">
                  <a16:creationId xmlns:a16="http://schemas.microsoft.com/office/drawing/2014/main" id="{C1628BB3-006F-994F-A503-B0CDC3593F65}"/>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8" name="Picture 2" descr="💢 Anger Symbol Meaning with Pictures: from A to Z">
              <a:extLst>
                <a:ext uri="{FF2B5EF4-FFF2-40B4-BE49-F238E27FC236}">
                  <a16:creationId xmlns:a16="http://schemas.microsoft.com/office/drawing/2014/main" id="{C5DE37EA-19E5-4E4E-82F8-EAFF0D5371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37CECB7B-E73A-F641-A44F-8B398461A5EE}"/>
              </a:ext>
            </a:extLst>
          </p:cNvPr>
          <p:cNvGrpSpPr/>
          <p:nvPr/>
        </p:nvGrpSpPr>
        <p:grpSpPr>
          <a:xfrm>
            <a:off x="8805428" y="3541521"/>
            <a:ext cx="383338" cy="397358"/>
            <a:chOff x="3141432" y="6123141"/>
            <a:chExt cx="1699044" cy="1719951"/>
          </a:xfrm>
        </p:grpSpPr>
        <p:pic>
          <p:nvPicPr>
            <p:cNvPr id="60" name="Picture 59" descr="Icon&#10;&#10;Description automatically generated">
              <a:extLst>
                <a:ext uri="{FF2B5EF4-FFF2-40B4-BE49-F238E27FC236}">
                  <a16:creationId xmlns:a16="http://schemas.microsoft.com/office/drawing/2014/main" id="{617C34A1-66A8-F543-800F-500E51DB7D39}"/>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61" name="Picture 2" descr="💢 Anger Symbol Meaning with Pictures: from A to Z">
              <a:extLst>
                <a:ext uri="{FF2B5EF4-FFF2-40B4-BE49-F238E27FC236}">
                  <a16:creationId xmlns:a16="http://schemas.microsoft.com/office/drawing/2014/main" id="{4A5E60E2-0646-B344-9B7F-9A361EC0833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53">
            <a:extLst>
              <a:ext uri="{FF2B5EF4-FFF2-40B4-BE49-F238E27FC236}">
                <a16:creationId xmlns:a16="http://schemas.microsoft.com/office/drawing/2014/main" id="{EE840FAD-924B-2641-83FA-B9C47BB051E1}"/>
              </a:ext>
            </a:extLst>
          </p:cNvPr>
          <p:cNvSpPr/>
          <p:nvPr/>
        </p:nvSpPr>
        <p:spPr>
          <a:xfrm>
            <a:off x="194264" y="1355163"/>
            <a:ext cx="14182615" cy="6558266"/>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2"/>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3"/>
            <a:stretch>
              <a:fillRect/>
            </a:stretch>
          </p:blipFill>
          <p:spPr>
            <a:xfrm rot="699673">
              <a:off x="3352704" y="3693636"/>
              <a:ext cx="1277551" cy="1277551"/>
            </a:xfrm>
            <a:prstGeom prst="rect">
              <a:avLst/>
            </a:prstGeom>
          </p:spPr>
        </p:pic>
      </p:grpSp>
    </p:spTree>
    <p:extLst>
      <p:ext uri="{BB962C8B-B14F-4D97-AF65-F5344CB8AC3E}">
        <p14:creationId xmlns:p14="http://schemas.microsoft.com/office/powerpoint/2010/main" val="3077768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125576084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1165715545"/>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3560221587"/>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14" name="Table 8">
            <a:extLst>
              <a:ext uri="{FF2B5EF4-FFF2-40B4-BE49-F238E27FC236}">
                <a16:creationId xmlns:a16="http://schemas.microsoft.com/office/drawing/2014/main" id="{8A2854CC-A6AD-374D-8CDD-15593D4F1C54}"/>
              </a:ext>
            </a:extLst>
          </p:cNvPr>
          <p:cNvGraphicFramePr>
            <a:graphicFrameLocks noGrp="1"/>
          </p:cNvGraphicFramePr>
          <p:nvPr>
            <p:extLst>
              <p:ext uri="{D42A27DB-BD31-4B8C-83A1-F6EECF244321}">
                <p14:modId xmlns:p14="http://schemas.microsoft.com/office/powerpoint/2010/main" val="2582490080"/>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a:endCxn id="14" idx="1"/>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7" name="Straight Arrow Connector 26">
            <a:extLst>
              <a:ext uri="{FF2B5EF4-FFF2-40B4-BE49-F238E27FC236}">
                <a16:creationId xmlns:a16="http://schemas.microsoft.com/office/drawing/2014/main" id="{DC75287A-4FBC-8640-8D86-FDD91AB1358A}"/>
              </a:ext>
            </a:extLst>
          </p:cNvPr>
          <p:cNvCxnSpPr>
            <a:cxnSpLocks/>
            <a:stCxn id="14" idx="3"/>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12"/>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6"/>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3"/>
          <a:stretch>
            <a:fillRect/>
          </a:stretch>
        </p:blipFill>
        <p:spPr>
          <a:xfrm rot="699673">
            <a:off x="9914883" y="4898924"/>
            <a:ext cx="1277551" cy="1277551"/>
          </a:xfrm>
          <a:prstGeom prst="rect">
            <a:avLst/>
          </a:prstGeom>
        </p:spPr>
      </p:pic>
      <p:pic>
        <p:nvPicPr>
          <p:cNvPr id="50" name="Picture 2">
            <a:extLst>
              <a:ext uri="{FF2B5EF4-FFF2-40B4-BE49-F238E27FC236}">
                <a16:creationId xmlns:a16="http://schemas.microsoft.com/office/drawing/2014/main" id="{0B84A4CA-2EA2-7E43-A70A-C40A3E1A4A9A}"/>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5330DFB0-05B5-F14F-9535-AD101F580360}"/>
              </a:ext>
            </a:extLst>
          </p:cNvPr>
          <p:cNvGrpSpPr/>
          <p:nvPr/>
        </p:nvGrpSpPr>
        <p:grpSpPr>
          <a:xfrm>
            <a:off x="6317758" y="4486051"/>
            <a:ext cx="383338" cy="397358"/>
            <a:chOff x="3141432" y="6123141"/>
            <a:chExt cx="1699044" cy="1719951"/>
          </a:xfrm>
        </p:grpSpPr>
        <p:pic>
          <p:nvPicPr>
            <p:cNvPr id="52" name="Picture 51" descr="Icon&#10;&#10;Description automatically generated">
              <a:extLst>
                <a:ext uri="{FF2B5EF4-FFF2-40B4-BE49-F238E27FC236}">
                  <a16:creationId xmlns:a16="http://schemas.microsoft.com/office/drawing/2014/main" id="{529D9FE3-B299-B64F-A668-D90B0155F07B}"/>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3" name="Picture 2" descr="💢 Anger Symbol Meaning with Pictures: from A to Z">
              <a:extLst>
                <a:ext uri="{FF2B5EF4-FFF2-40B4-BE49-F238E27FC236}">
                  <a16:creationId xmlns:a16="http://schemas.microsoft.com/office/drawing/2014/main" id="{419456DF-5C22-6D45-A638-AB6B9369292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B286FB1-7973-684D-8D6C-F71F08759173}"/>
              </a:ext>
            </a:extLst>
          </p:cNvPr>
          <p:cNvGrpSpPr/>
          <p:nvPr/>
        </p:nvGrpSpPr>
        <p:grpSpPr>
          <a:xfrm>
            <a:off x="8805428" y="3541521"/>
            <a:ext cx="383338" cy="397358"/>
            <a:chOff x="3141432" y="6123141"/>
            <a:chExt cx="1699044" cy="1719951"/>
          </a:xfrm>
        </p:grpSpPr>
        <p:pic>
          <p:nvPicPr>
            <p:cNvPr id="55" name="Picture 54" descr="Icon&#10;&#10;Description automatically generated">
              <a:extLst>
                <a:ext uri="{FF2B5EF4-FFF2-40B4-BE49-F238E27FC236}">
                  <a16:creationId xmlns:a16="http://schemas.microsoft.com/office/drawing/2014/main" id="{C5223B6C-BD5A-864A-AAA5-5B8F65F41EA2}"/>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62" name="Picture 2" descr="💢 Anger Symbol Meaning with Pictures: from A to Z">
              <a:extLst>
                <a:ext uri="{FF2B5EF4-FFF2-40B4-BE49-F238E27FC236}">
                  <a16:creationId xmlns:a16="http://schemas.microsoft.com/office/drawing/2014/main" id="{8DEA23F8-B00B-3346-8695-21294EEFB1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68CEAE29-31EC-3446-9533-2380CDD5EC13}"/>
              </a:ext>
            </a:extLst>
          </p:cNvPr>
          <p:cNvSpPr/>
          <p:nvPr/>
        </p:nvSpPr>
        <p:spPr>
          <a:xfrm>
            <a:off x="324087" y="1503863"/>
            <a:ext cx="14182615" cy="6558266"/>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2"/>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3"/>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7"/>
            <a:srcRect b="5953"/>
            <a:stretch/>
          </p:blipFill>
          <p:spPr>
            <a:xfrm>
              <a:off x="2650309" y="5775932"/>
              <a:ext cx="1970220" cy="1852939"/>
            </a:xfrm>
            <a:prstGeom prst="rect">
              <a:avLst/>
            </a:prstGeom>
          </p:spPr>
        </p:pic>
      </p:grpSp>
    </p:spTree>
    <p:extLst>
      <p:ext uri="{BB962C8B-B14F-4D97-AF65-F5344CB8AC3E}">
        <p14:creationId xmlns:p14="http://schemas.microsoft.com/office/powerpoint/2010/main" val="1545358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65508729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3629598921"/>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endCxn id="7" idx="1"/>
          </p:cNvCxnSpPr>
          <p:nvPr/>
        </p:nvCxnSpPr>
        <p:spPr>
          <a:xfrm flipV="1">
            <a:off x="9377027" y="4367316"/>
            <a:ext cx="2036151" cy="126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9"/>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0"/>
          <a:stretch>
            <a:fillRect/>
          </a:stretch>
        </p:blipFill>
        <p:spPr>
          <a:xfrm rot="699673">
            <a:off x="9914883" y="4898924"/>
            <a:ext cx="1277551" cy="1277551"/>
          </a:xfrm>
          <a:prstGeom prst="rect">
            <a:avLst/>
          </a:prstGeom>
        </p:spPr>
      </p:pic>
      <p:graphicFrame>
        <p:nvGraphicFramePr>
          <p:cNvPr id="63" name="Table 8">
            <a:extLst>
              <a:ext uri="{FF2B5EF4-FFF2-40B4-BE49-F238E27FC236}">
                <a16:creationId xmlns:a16="http://schemas.microsoft.com/office/drawing/2014/main" id="{7148A780-4CDF-5D4A-AEC1-11122CD9921C}"/>
              </a:ext>
            </a:extLst>
          </p:cNvPr>
          <p:cNvGraphicFramePr>
            <a:graphicFrameLocks noGrp="1"/>
          </p:cNvGraphicFramePr>
          <p:nvPr>
            <p:extLst>
              <p:ext uri="{D42A27DB-BD31-4B8C-83A1-F6EECF244321}">
                <p14:modId xmlns:p14="http://schemas.microsoft.com/office/powerpoint/2010/main" val="737744817"/>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5"/>
                <a:stretch>
                  <a:fillRect l="-3650" t="-4918" r="-4380"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F70ED25-DC3B-C946-9CFE-7109C635332B}"/>
                  </a:ext>
                </a:extLst>
              </p:cNvPr>
              <p:cNvSpPr/>
              <p:nvPr/>
            </p:nvSpPr>
            <p:spPr>
              <a:xfrm>
                <a:off x="1537080" y="3107418"/>
                <a:ext cx="1431289" cy="424732"/>
              </a:xfrm>
              <a:prstGeom prst="rect">
                <a:avLst/>
              </a:prstGeom>
            </p:spPr>
            <p:txBody>
              <a:bodyPr wrap="none">
                <a:spAutoFit/>
              </a:bodyPr>
              <a:lstStyle/>
              <a:p>
                <a:pPr algn="ctr"/>
                <a:r>
                  <a:rPr lang="en-US" dirty="0"/>
                  <a: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a14:m>
                <a:endParaRPr lang="en-US" dirty="0"/>
              </a:p>
            </p:txBody>
          </p:sp>
        </mc:Choice>
        <mc:Fallback xmlns="">
          <p:sp>
            <p:nvSpPr>
              <p:cNvPr id="3" name="Rectangle 2">
                <a:extLst>
                  <a:ext uri="{FF2B5EF4-FFF2-40B4-BE49-F238E27FC236}">
                    <a16:creationId xmlns:a16="http://schemas.microsoft.com/office/drawing/2014/main" id="{2F70ED25-DC3B-C946-9CFE-7109C635332B}"/>
                  </a:ext>
                </a:extLst>
              </p:cNvPr>
              <p:cNvSpPr>
                <a:spLocks noRot="1" noChangeAspect="1" noMove="1" noResize="1" noEditPoints="1" noAdjustHandles="1" noChangeArrowheads="1" noChangeShapeType="1" noTextEdit="1"/>
              </p:cNvSpPr>
              <p:nvPr/>
            </p:nvSpPr>
            <p:spPr>
              <a:xfrm>
                <a:off x="1537080" y="3107418"/>
                <a:ext cx="1431289" cy="424732"/>
              </a:xfrm>
              <a:prstGeom prst="rect">
                <a:avLst/>
              </a:prstGeom>
              <a:blipFill>
                <a:blip r:embed="rId16"/>
                <a:stretch>
                  <a:fillRect r="-2632" b="-17647"/>
                </a:stretch>
              </a:blipFill>
            </p:spPr>
            <p:txBody>
              <a:bodyPr/>
              <a:lstStyle/>
              <a:p>
                <a:r>
                  <a:rPr lang="en-US">
                    <a:noFill/>
                  </a:rPr>
                  <a:t> </a:t>
                </a:r>
              </a:p>
            </p:txBody>
          </p:sp>
        </mc:Fallback>
      </mc:AlternateContent>
      <p:pic>
        <p:nvPicPr>
          <p:cNvPr id="51" name="Picture 2">
            <a:extLst>
              <a:ext uri="{FF2B5EF4-FFF2-40B4-BE49-F238E27FC236}">
                <a16:creationId xmlns:a16="http://schemas.microsoft.com/office/drawing/2014/main" id="{01318D5F-F53F-E94D-A5B1-ACDCE072EF3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76A33F-DC53-E747-B904-3B6016EE665F}"/>
              </a:ext>
            </a:extLst>
          </p:cNvPr>
          <p:cNvSpPr/>
          <p:nvPr/>
        </p:nvSpPr>
        <p:spPr>
          <a:xfrm>
            <a:off x="519000" y="1755100"/>
            <a:ext cx="13624888" cy="6055792"/>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792324284"/>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C7989BD-2C1C-A747-998E-8B4938D34B78}"/>
                  </a:ext>
                </a:extLst>
              </p:cNvPr>
              <p:cNvSpPr/>
              <p:nvPr/>
            </p:nvSpPr>
            <p:spPr>
              <a:xfrm>
                <a:off x="1701914" y="5285323"/>
                <a:ext cx="1402756" cy="424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b="0" i="1" dirty="0" smtClean="0">
                          <a:latin typeface="Cambria Math" panose="02040503050406030204" pitchFamily="18" charset="0"/>
                        </a:rPr>
                        <m:t>𝑎</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1:3</m:t>
                          </m:r>
                        </m:sub>
                      </m:sSub>
                      <m:r>
                        <a:rPr lang="en-US" i="1" dirty="0">
                          <a:latin typeface="Cambria Math" panose="02040503050406030204" pitchFamily="18" charset="0"/>
                        </a:rPr>
                        <m:t>)</m:t>
                      </m:r>
                    </m:oMath>
                  </m:oMathPara>
                </a14:m>
                <a:endParaRPr lang="en-US" dirty="0"/>
              </a:p>
            </p:txBody>
          </p:sp>
        </mc:Choice>
        <mc:Fallback xmlns="">
          <p:sp>
            <p:nvSpPr>
              <p:cNvPr id="5" name="Rectangle 4">
                <a:extLst>
                  <a:ext uri="{FF2B5EF4-FFF2-40B4-BE49-F238E27FC236}">
                    <a16:creationId xmlns:a16="http://schemas.microsoft.com/office/drawing/2014/main" id="{DC7989BD-2C1C-A747-998E-8B4938D34B78}"/>
                  </a:ext>
                </a:extLst>
              </p:cNvPr>
              <p:cNvSpPr>
                <a:spLocks noRot="1" noChangeAspect="1" noMove="1" noResize="1" noEditPoints="1" noAdjustHandles="1" noChangeArrowheads="1" noChangeShapeType="1" noTextEdit="1"/>
              </p:cNvSpPr>
              <p:nvPr/>
            </p:nvSpPr>
            <p:spPr>
              <a:xfrm>
                <a:off x="1701914" y="5285323"/>
                <a:ext cx="1402756" cy="424732"/>
              </a:xfrm>
              <a:prstGeom prst="rect">
                <a:avLst/>
              </a:prstGeom>
              <a:blipFill>
                <a:blip r:embed="rId20"/>
                <a:stretch>
                  <a:fillRect l="-2679" b="-20588"/>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33C51DC2-E67B-9E4B-9AA1-B1F31B7F14E0}"/>
              </a:ext>
            </a:extLst>
          </p:cNvPr>
          <p:cNvGrpSpPr/>
          <p:nvPr/>
        </p:nvGrpSpPr>
        <p:grpSpPr>
          <a:xfrm>
            <a:off x="3425267" y="4591475"/>
            <a:ext cx="720821" cy="1070910"/>
            <a:chOff x="2828864" y="3693636"/>
            <a:chExt cx="1801391" cy="2833648"/>
          </a:xfrm>
        </p:grpSpPr>
        <p:pic>
          <p:nvPicPr>
            <p:cNvPr id="50" name="Picture 49" descr="Icon&#10;&#10;Description automatically generated">
              <a:extLst>
                <a:ext uri="{FF2B5EF4-FFF2-40B4-BE49-F238E27FC236}">
                  <a16:creationId xmlns:a16="http://schemas.microsoft.com/office/drawing/2014/main" id="{B40375B2-B2ED-464C-904B-CC8FA4A20094}"/>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52" name="Picture 51" descr="A picture containing cup&#10;&#10;Description automatically generated">
              <a:extLst>
                <a:ext uri="{FF2B5EF4-FFF2-40B4-BE49-F238E27FC236}">
                  <a16:creationId xmlns:a16="http://schemas.microsoft.com/office/drawing/2014/main" id="{CF3BD00D-C53A-7843-8513-2A9418F668B8}"/>
                </a:ext>
              </a:extLst>
            </p:cNvPr>
            <p:cNvPicPr>
              <a:picLocks noChangeAspect="1"/>
            </p:cNvPicPr>
            <p:nvPr/>
          </p:nvPicPr>
          <p:blipFill>
            <a:blip r:embed="rId10"/>
            <a:stretch>
              <a:fillRect/>
            </a:stretch>
          </p:blipFill>
          <p:spPr>
            <a:xfrm rot="699673">
              <a:off x="3352704" y="3693636"/>
              <a:ext cx="1277551" cy="1277551"/>
            </a:xfrm>
            <a:prstGeom prst="rect">
              <a:avLst/>
            </a:prstGeom>
          </p:spPr>
        </p:pic>
      </p:grpSp>
      <p:sp>
        <p:nvSpPr>
          <p:cNvPr id="54" name="Title 1">
            <a:extLst>
              <a:ext uri="{FF2B5EF4-FFF2-40B4-BE49-F238E27FC236}">
                <a16:creationId xmlns:a16="http://schemas.microsoft.com/office/drawing/2014/main" id="{D306A5B1-71C8-4A49-B512-48838E113EFD}"/>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grpSp>
        <p:nvGrpSpPr>
          <p:cNvPr id="48" name="Group 47">
            <a:extLst>
              <a:ext uri="{FF2B5EF4-FFF2-40B4-BE49-F238E27FC236}">
                <a16:creationId xmlns:a16="http://schemas.microsoft.com/office/drawing/2014/main" id="{0709CFF4-C4F8-F645-9E51-62C6D66950F7}"/>
              </a:ext>
            </a:extLst>
          </p:cNvPr>
          <p:cNvGrpSpPr/>
          <p:nvPr/>
        </p:nvGrpSpPr>
        <p:grpSpPr>
          <a:xfrm>
            <a:off x="2826127" y="4276743"/>
            <a:ext cx="1970220" cy="1852939"/>
            <a:chOff x="2650309" y="5775932"/>
            <a:chExt cx="1970220" cy="1852939"/>
          </a:xfrm>
        </p:grpSpPr>
        <p:grpSp>
          <p:nvGrpSpPr>
            <p:cNvPr id="49" name="Group 48">
              <a:extLst>
                <a:ext uri="{FF2B5EF4-FFF2-40B4-BE49-F238E27FC236}">
                  <a16:creationId xmlns:a16="http://schemas.microsoft.com/office/drawing/2014/main" id="{42D6397E-5429-7E46-A9D2-9CFA87F438E8}"/>
                </a:ext>
              </a:extLst>
            </p:cNvPr>
            <p:cNvGrpSpPr/>
            <p:nvPr/>
          </p:nvGrpSpPr>
          <p:grpSpPr>
            <a:xfrm>
              <a:off x="3249449" y="6090664"/>
              <a:ext cx="720821" cy="1070910"/>
              <a:chOff x="2828864" y="3693636"/>
              <a:chExt cx="1801391" cy="2833648"/>
            </a:xfrm>
          </p:grpSpPr>
          <p:pic>
            <p:nvPicPr>
              <p:cNvPr id="55" name="Picture 54" descr="Icon&#10;&#10;Description automatically generated">
                <a:extLst>
                  <a:ext uri="{FF2B5EF4-FFF2-40B4-BE49-F238E27FC236}">
                    <a16:creationId xmlns:a16="http://schemas.microsoft.com/office/drawing/2014/main" id="{9BF7ABC8-0D84-6849-B1AD-5183CDFB4412}"/>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56" name="Picture 55" descr="A picture containing cup&#10;&#10;Description automatically generated">
                <a:extLst>
                  <a:ext uri="{FF2B5EF4-FFF2-40B4-BE49-F238E27FC236}">
                    <a16:creationId xmlns:a16="http://schemas.microsoft.com/office/drawing/2014/main" id="{33F1B9F7-35F3-6A42-9FE2-36F38855CE5D}"/>
                  </a:ext>
                </a:extLst>
              </p:cNvPr>
              <p:cNvPicPr>
                <a:picLocks noChangeAspect="1"/>
              </p:cNvPicPr>
              <p:nvPr/>
            </p:nvPicPr>
            <p:blipFill>
              <a:blip r:embed="rId10"/>
              <a:stretch>
                <a:fillRect/>
              </a:stretch>
            </p:blipFill>
            <p:spPr>
              <a:xfrm rot="699673">
                <a:off x="3352704" y="3693636"/>
                <a:ext cx="1277551" cy="1277551"/>
              </a:xfrm>
              <a:prstGeom prst="rect">
                <a:avLst/>
              </a:prstGeom>
            </p:spPr>
          </p:pic>
        </p:grpSp>
        <p:pic>
          <p:nvPicPr>
            <p:cNvPr id="53" name="Picture 52" descr="Icon&#10;&#10;Description automatically generated">
              <a:extLst>
                <a:ext uri="{FF2B5EF4-FFF2-40B4-BE49-F238E27FC236}">
                  <a16:creationId xmlns:a16="http://schemas.microsoft.com/office/drawing/2014/main" id="{49AF979C-9252-BA4E-8E55-71B4F766165C}"/>
                </a:ext>
              </a:extLst>
            </p:cNvPr>
            <p:cNvPicPr>
              <a:picLocks noChangeAspect="1"/>
            </p:cNvPicPr>
            <p:nvPr/>
          </p:nvPicPr>
          <p:blipFill rotWithShape="1">
            <a:blip r:embed="rId21"/>
            <a:srcRect b="5953"/>
            <a:stretch/>
          </p:blipFill>
          <p:spPr>
            <a:xfrm>
              <a:off x="2650309" y="5775932"/>
              <a:ext cx="1970220" cy="1852939"/>
            </a:xfrm>
            <a:prstGeom prst="rect">
              <a:avLst/>
            </a:prstGeom>
          </p:spPr>
        </p:pic>
      </p:grpSp>
    </p:spTree>
    <p:extLst>
      <p:ext uri="{BB962C8B-B14F-4D97-AF65-F5344CB8AC3E}">
        <p14:creationId xmlns:p14="http://schemas.microsoft.com/office/powerpoint/2010/main" val="2657669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2665960940"/>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1736698847"/>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9"/>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0"/>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0"/>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1"/>
            <a:srcRect b="5953"/>
            <a:stretch/>
          </p:blipFill>
          <p:spPr>
            <a:xfrm>
              <a:off x="2650309" y="5775932"/>
              <a:ext cx="1970220" cy="1852939"/>
            </a:xfrm>
            <a:prstGeom prst="rect">
              <a:avLst/>
            </a:prstGeom>
          </p:spPr>
        </p:pic>
      </p:grp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3581942628"/>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3" name="Table 8">
            <a:extLst>
              <a:ext uri="{FF2B5EF4-FFF2-40B4-BE49-F238E27FC236}">
                <a16:creationId xmlns:a16="http://schemas.microsoft.com/office/drawing/2014/main" id="{7148A780-4CDF-5D4A-AEC1-11122CD9921C}"/>
              </a:ext>
            </a:extLst>
          </p:cNvPr>
          <p:cNvGraphicFramePr>
            <a:graphicFrameLocks noGrp="1"/>
          </p:cNvGraphicFramePr>
          <p:nvPr>
            <p:extLst>
              <p:ext uri="{D42A27DB-BD31-4B8C-83A1-F6EECF244321}">
                <p14:modId xmlns:p14="http://schemas.microsoft.com/office/powerpoint/2010/main" val="650857356"/>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5"/>
                <a:stretch>
                  <a:fillRect l="-3650" t="-4918" r="-4380"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F70ED25-DC3B-C946-9CFE-7109C635332B}"/>
                  </a:ext>
                </a:extLst>
              </p:cNvPr>
              <p:cNvSpPr/>
              <p:nvPr/>
            </p:nvSpPr>
            <p:spPr>
              <a:xfrm>
                <a:off x="1537080" y="3107418"/>
                <a:ext cx="1431289" cy="424732"/>
              </a:xfrm>
              <a:prstGeom prst="rect">
                <a:avLst/>
              </a:prstGeom>
            </p:spPr>
            <p:txBody>
              <a:bodyPr wrap="none">
                <a:spAutoFit/>
              </a:bodyPr>
              <a:lstStyle/>
              <a:p>
                <a:pPr algn="ctr"/>
                <a:r>
                  <a:rPr lang="en-US" dirty="0"/>
                  <a: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a14:m>
                <a:endParaRPr lang="en-US" dirty="0"/>
              </a:p>
            </p:txBody>
          </p:sp>
        </mc:Choice>
        <mc:Fallback xmlns="">
          <p:sp>
            <p:nvSpPr>
              <p:cNvPr id="3" name="Rectangle 2">
                <a:extLst>
                  <a:ext uri="{FF2B5EF4-FFF2-40B4-BE49-F238E27FC236}">
                    <a16:creationId xmlns:a16="http://schemas.microsoft.com/office/drawing/2014/main" id="{2F70ED25-DC3B-C946-9CFE-7109C635332B}"/>
                  </a:ext>
                </a:extLst>
              </p:cNvPr>
              <p:cNvSpPr>
                <a:spLocks noRot="1" noChangeAspect="1" noMove="1" noResize="1" noEditPoints="1" noAdjustHandles="1" noChangeArrowheads="1" noChangeShapeType="1" noTextEdit="1"/>
              </p:cNvSpPr>
              <p:nvPr/>
            </p:nvSpPr>
            <p:spPr>
              <a:xfrm>
                <a:off x="1537080" y="3107418"/>
                <a:ext cx="1431289" cy="424732"/>
              </a:xfrm>
              <a:prstGeom prst="rect">
                <a:avLst/>
              </a:prstGeom>
              <a:blipFill>
                <a:blip r:embed="rId16"/>
                <a:stretch>
                  <a:fillRect r="-263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C7989BD-2C1C-A747-998E-8B4938D34B78}"/>
                  </a:ext>
                </a:extLst>
              </p:cNvPr>
              <p:cNvSpPr/>
              <p:nvPr/>
            </p:nvSpPr>
            <p:spPr>
              <a:xfrm>
                <a:off x="1701915" y="5285323"/>
                <a:ext cx="1402755" cy="424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1:3</m:t>
                          </m:r>
                        </m:sub>
                      </m:sSub>
                      <m:r>
                        <a:rPr lang="en-US" i="1" dirty="0">
                          <a:latin typeface="Cambria Math" panose="02040503050406030204" pitchFamily="18" charset="0"/>
                        </a:rPr>
                        <m:t>)</m:t>
                      </m:r>
                    </m:oMath>
                  </m:oMathPara>
                </a14:m>
                <a:endParaRPr lang="en-US" dirty="0"/>
              </a:p>
            </p:txBody>
          </p:sp>
        </mc:Choice>
        <mc:Fallback xmlns="">
          <p:sp>
            <p:nvSpPr>
              <p:cNvPr id="5" name="Rectangle 4">
                <a:extLst>
                  <a:ext uri="{FF2B5EF4-FFF2-40B4-BE49-F238E27FC236}">
                    <a16:creationId xmlns:a16="http://schemas.microsoft.com/office/drawing/2014/main" id="{DC7989BD-2C1C-A747-998E-8B4938D34B78}"/>
                  </a:ext>
                </a:extLst>
              </p:cNvPr>
              <p:cNvSpPr>
                <a:spLocks noRot="1" noChangeAspect="1" noMove="1" noResize="1" noEditPoints="1" noAdjustHandles="1" noChangeArrowheads="1" noChangeShapeType="1" noTextEdit="1"/>
              </p:cNvSpPr>
              <p:nvPr/>
            </p:nvSpPr>
            <p:spPr>
              <a:xfrm>
                <a:off x="1701915" y="5285323"/>
                <a:ext cx="1402755" cy="424732"/>
              </a:xfrm>
              <a:prstGeom prst="rect">
                <a:avLst/>
              </a:prstGeom>
              <a:blipFill>
                <a:blip r:embed="rId17"/>
                <a:stretch>
                  <a:fillRect l="-2679" b="-20588"/>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EB839EFB-62D2-1C44-9A29-E6F5D40B1791}"/>
              </a:ext>
            </a:extLst>
          </p:cNvPr>
          <p:cNvSpPr/>
          <p:nvPr/>
        </p:nvSpPr>
        <p:spPr>
          <a:xfrm>
            <a:off x="2199958" y="1599991"/>
            <a:ext cx="10018824" cy="750398"/>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a:extLst>
              <a:ext uri="{FF2B5EF4-FFF2-40B4-BE49-F238E27FC236}">
                <a16:creationId xmlns:a16="http://schemas.microsoft.com/office/drawing/2014/main" id="{D9A97A75-3A6C-5647-B4CA-EC04557BC8D5}"/>
              </a:ext>
            </a:extLst>
          </p:cNvPr>
          <p:cNvSpPr/>
          <p:nvPr/>
        </p:nvSpPr>
        <p:spPr>
          <a:xfrm>
            <a:off x="9377027" y="2514566"/>
            <a:ext cx="4827095" cy="5257409"/>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4" name="Picture 2">
            <a:extLst>
              <a:ext uri="{FF2B5EF4-FFF2-40B4-BE49-F238E27FC236}">
                <a16:creationId xmlns:a16="http://schemas.microsoft.com/office/drawing/2014/main" id="{DE4FFB6D-6CCE-7940-A6A6-AA03CF5A9B33}"/>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29749FB5-2A19-724A-B996-D9F5DE7DD2D8}"/>
              </a:ext>
            </a:extLst>
          </p:cNvPr>
          <p:cNvSpPr/>
          <p:nvPr/>
        </p:nvSpPr>
        <p:spPr>
          <a:xfrm>
            <a:off x="481808" y="2271452"/>
            <a:ext cx="4831304" cy="4780539"/>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86939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41" name="Picture 2">
            <a:extLst>
              <a:ext uri="{FF2B5EF4-FFF2-40B4-BE49-F238E27FC236}">
                <a16:creationId xmlns:a16="http://schemas.microsoft.com/office/drawing/2014/main" id="{26DEF935-9E22-A24E-BA17-175BF6FCC4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11608596"/>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854523583"/>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7"/>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9"/>
                <a:stretch>
                  <a:fillRect b="-13333"/>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10"/>
          <a:stretch>
            <a:fillRect/>
          </a:stretch>
        </p:blipFill>
        <p:spPr>
          <a:xfrm>
            <a:off x="12341093" y="6388458"/>
            <a:ext cx="954107" cy="954107"/>
          </a:xfrm>
          <a:prstGeom prst="rect">
            <a:avLst/>
          </a:prstGeom>
        </p:spPr>
      </p:pic>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3874034022"/>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3" name="Table 8">
            <a:extLst>
              <a:ext uri="{FF2B5EF4-FFF2-40B4-BE49-F238E27FC236}">
                <a16:creationId xmlns:a16="http://schemas.microsoft.com/office/drawing/2014/main" id="{7148A780-4CDF-5D4A-AEC1-11122CD9921C}"/>
              </a:ext>
            </a:extLst>
          </p:cNvPr>
          <p:cNvGraphicFramePr>
            <a:graphicFrameLocks noGrp="1"/>
          </p:cNvGraphicFramePr>
          <p:nvPr>
            <p:extLst>
              <p:ext uri="{D42A27DB-BD31-4B8C-83A1-F6EECF244321}">
                <p14:modId xmlns:p14="http://schemas.microsoft.com/office/powerpoint/2010/main" val="2580899133"/>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1"/>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2"/>
                <a:stretch>
                  <a:fillRect l="-3650" t="-4918" r="-4380"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F70ED25-DC3B-C946-9CFE-7109C635332B}"/>
                  </a:ext>
                </a:extLst>
              </p:cNvPr>
              <p:cNvSpPr/>
              <p:nvPr/>
            </p:nvSpPr>
            <p:spPr>
              <a:xfrm>
                <a:off x="1537080" y="3107418"/>
                <a:ext cx="1431289" cy="424732"/>
              </a:xfrm>
              <a:prstGeom prst="rect">
                <a:avLst/>
              </a:prstGeom>
            </p:spPr>
            <p:txBody>
              <a:bodyPr wrap="none">
                <a:spAutoFit/>
              </a:bodyPr>
              <a:lstStyle/>
              <a:p>
                <a:pPr algn="ctr"/>
                <a:r>
                  <a:rPr lang="en-US" dirty="0"/>
                  <a: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a14:m>
                <a:endParaRPr lang="en-US" dirty="0"/>
              </a:p>
            </p:txBody>
          </p:sp>
        </mc:Choice>
        <mc:Fallback xmlns="">
          <p:sp>
            <p:nvSpPr>
              <p:cNvPr id="3" name="Rectangle 2">
                <a:extLst>
                  <a:ext uri="{FF2B5EF4-FFF2-40B4-BE49-F238E27FC236}">
                    <a16:creationId xmlns:a16="http://schemas.microsoft.com/office/drawing/2014/main" id="{2F70ED25-DC3B-C946-9CFE-7109C635332B}"/>
                  </a:ext>
                </a:extLst>
              </p:cNvPr>
              <p:cNvSpPr>
                <a:spLocks noRot="1" noChangeAspect="1" noMove="1" noResize="1" noEditPoints="1" noAdjustHandles="1" noChangeArrowheads="1" noChangeShapeType="1" noTextEdit="1"/>
              </p:cNvSpPr>
              <p:nvPr/>
            </p:nvSpPr>
            <p:spPr>
              <a:xfrm>
                <a:off x="1537080" y="3107418"/>
                <a:ext cx="1431289" cy="424732"/>
              </a:xfrm>
              <a:prstGeom prst="rect">
                <a:avLst/>
              </a:prstGeom>
              <a:blipFill>
                <a:blip r:embed="rId13"/>
                <a:stretch>
                  <a:fillRect r="-263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C7989BD-2C1C-A747-998E-8B4938D34B78}"/>
                  </a:ext>
                </a:extLst>
              </p:cNvPr>
              <p:cNvSpPr/>
              <p:nvPr/>
            </p:nvSpPr>
            <p:spPr>
              <a:xfrm>
                <a:off x="1701915" y="5285323"/>
                <a:ext cx="1402755" cy="424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1:3</m:t>
                          </m:r>
                        </m:sub>
                      </m:sSub>
                      <m:r>
                        <a:rPr lang="en-US" i="1" dirty="0">
                          <a:latin typeface="Cambria Math" panose="02040503050406030204" pitchFamily="18" charset="0"/>
                        </a:rPr>
                        <m:t>)</m:t>
                      </m:r>
                    </m:oMath>
                  </m:oMathPara>
                </a14:m>
                <a:endParaRPr lang="en-US" dirty="0"/>
              </a:p>
            </p:txBody>
          </p:sp>
        </mc:Choice>
        <mc:Fallback xmlns="">
          <p:sp>
            <p:nvSpPr>
              <p:cNvPr id="5" name="Rectangle 4">
                <a:extLst>
                  <a:ext uri="{FF2B5EF4-FFF2-40B4-BE49-F238E27FC236}">
                    <a16:creationId xmlns:a16="http://schemas.microsoft.com/office/drawing/2014/main" id="{DC7989BD-2C1C-A747-998E-8B4938D34B78}"/>
                  </a:ext>
                </a:extLst>
              </p:cNvPr>
              <p:cNvSpPr>
                <a:spLocks noRot="1" noChangeAspect="1" noMove="1" noResize="1" noEditPoints="1" noAdjustHandles="1" noChangeArrowheads="1" noChangeShapeType="1" noTextEdit="1"/>
              </p:cNvSpPr>
              <p:nvPr/>
            </p:nvSpPr>
            <p:spPr>
              <a:xfrm>
                <a:off x="1701915" y="5285323"/>
                <a:ext cx="1402755" cy="424732"/>
              </a:xfrm>
              <a:prstGeom prst="rect">
                <a:avLst/>
              </a:prstGeom>
              <a:blipFill>
                <a:blip r:embed="rId14"/>
                <a:stretch>
                  <a:fillRect l="-2679" b="-20588"/>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D9A97A75-3A6C-5647-B4CA-EC04557BC8D5}"/>
              </a:ext>
            </a:extLst>
          </p:cNvPr>
          <p:cNvSpPr/>
          <p:nvPr/>
        </p:nvSpPr>
        <p:spPr>
          <a:xfrm>
            <a:off x="503278" y="1627620"/>
            <a:ext cx="13685122" cy="6406538"/>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15"/>
          <a:stretch>
            <a:fillRect/>
          </a:stretch>
        </p:blipFill>
        <p:spPr>
          <a:xfrm>
            <a:off x="9391043" y="5931225"/>
            <a:ext cx="1801347" cy="180134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6"/>
          <a:stretch>
            <a:fillRect/>
          </a:stretch>
        </p:blipFill>
        <p:spPr>
          <a:xfrm rot="699673">
            <a:off x="9914883" y="4898924"/>
            <a:ext cx="1277551" cy="1277551"/>
          </a:xfrm>
          <a:prstGeom prst="rect">
            <a:avLst/>
          </a:prstGeom>
        </p:spPr>
      </p:pic>
      <p:grpSp>
        <p:nvGrpSpPr>
          <p:cNvPr id="48" name="Group 47">
            <a:extLst>
              <a:ext uri="{FF2B5EF4-FFF2-40B4-BE49-F238E27FC236}">
                <a16:creationId xmlns:a16="http://schemas.microsoft.com/office/drawing/2014/main" id="{67359388-EF54-2E4F-8DE3-B5EB4CA1B729}"/>
              </a:ext>
            </a:extLst>
          </p:cNvPr>
          <p:cNvGrpSpPr/>
          <p:nvPr/>
        </p:nvGrpSpPr>
        <p:grpSpPr>
          <a:xfrm>
            <a:off x="3425267" y="4591475"/>
            <a:ext cx="720821" cy="1070910"/>
            <a:chOff x="2828864" y="3693636"/>
            <a:chExt cx="1801391" cy="2833648"/>
          </a:xfrm>
        </p:grpSpPr>
        <p:pic>
          <p:nvPicPr>
            <p:cNvPr id="49" name="Picture 48" descr="Icon&#10;&#10;Description automatically generated">
              <a:extLst>
                <a:ext uri="{FF2B5EF4-FFF2-40B4-BE49-F238E27FC236}">
                  <a16:creationId xmlns:a16="http://schemas.microsoft.com/office/drawing/2014/main" id="{C368896E-33ED-1641-910D-471FAB488561}"/>
                </a:ext>
              </a:extLst>
            </p:cNvPr>
            <p:cNvPicPr>
              <a:picLocks noChangeAspect="1"/>
            </p:cNvPicPr>
            <p:nvPr/>
          </p:nvPicPr>
          <p:blipFill>
            <a:blip r:embed="rId15"/>
            <a:stretch>
              <a:fillRect/>
            </a:stretch>
          </p:blipFill>
          <p:spPr>
            <a:xfrm>
              <a:off x="2828864" y="4725937"/>
              <a:ext cx="1801347" cy="1801347"/>
            </a:xfrm>
            <a:prstGeom prst="rect">
              <a:avLst/>
            </a:prstGeom>
          </p:spPr>
        </p:pic>
        <p:pic>
          <p:nvPicPr>
            <p:cNvPr id="53" name="Picture 52" descr="A picture containing cup&#10;&#10;Description automatically generated">
              <a:extLst>
                <a:ext uri="{FF2B5EF4-FFF2-40B4-BE49-F238E27FC236}">
                  <a16:creationId xmlns:a16="http://schemas.microsoft.com/office/drawing/2014/main" id="{E6150ACF-93D7-8B44-AB80-E43B98C0C729}"/>
                </a:ext>
              </a:extLst>
            </p:cNvPr>
            <p:cNvPicPr>
              <a:picLocks noChangeAspect="1"/>
            </p:cNvPicPr>
            <p:nvPr/>
          </p:nvPicPr>
          <p:blipFill>
            <a:blip r:embed="rId16"/>
            <a:stretch>
              <a:fillRect/>
            </a:stretch>
          </p:blipFill>
          <p:spPr>
            <a:xfrm rot="699673">
              <a:off x="3352704" y="3693636"/>
              <a:ext cx="1277551" cy="1277551"/>
            </a:xfrm>
            <a:prstGeom prst="rect">
              <a:avLst/>
            </a:prstGeom>
          </p:spPr>
        </p:pic>
      </p:grpSp>
      <p:grpSp>
        <p:nvGrpSpPr>
          <p:cNvPr id="54" name="Group 53">
            <a:extLst>
              <a:ext uri="{FF2B5EF4-FFF2-40B4-BE49-F238E27FC236}">
                <a16:creationId xmlns:a16="http://schemas.microsoft.com/office/drawing/2014/main" id="{DA5CE488-ED1F-2D48-91B0-D11FC931EDD1}"/>
              </a:ext>
            </a:extLst>
          </p:cNvPr>
          <p:cNvGrpSpPr/>
          <p:nvPr/>
        </p:nvGrpSpPr>
        <p:grpSpPr>
          <a:xfrm>
            <a:off x="2826127" y="4276743"/>
            <a:ext cx="1970220" cy="1852939"/>
            <a:chOff x="2650309" y="5775932"/>
            <a:chExt cx="1970220" cy="1852939"/>
          </a:xfrm>
        </p:grpSpPr>
        <p:grpSp>
          <p:nvGrpSpPr>
            <p:cNvPr id="55" name="Group 54">
              <a:extLst>
                <a:ext uri="{FF2B5EF4-FFF2-40B4-BE49-F238E27FC236}">
                  <a16:creationId xmlns:a16="http://schemas.microsoft.com/office/drawing/2014/main" id="{8EAAD799-5EC5-3144-AB2C-B79A39D359FA}"/>
                </a:ext>
              </a:extLst>
            </p:cNvPr>
            <p:cNvGrpSpPr/>
            <p:nvPr/>
          </p:nvGrpSpPr>
          <p:grpSpPr>
            <a:xfrm>
              <a:off x="3249449" y="6090664"/>
              <a:ext cx="720821" cy="1070910"/>
              <a:chOff x="2828864" y="3693636"/>
              <a:chExt cx="1801391" cy="2833648"/>
            </a:xfrm>
          </p:grpSpPr>
          <p:pic>
            <p:nvPicPr>
              <p:cNvPr id="62" name="Picture 61" descr="Icon&#10;&#10;Description automatically generated">
                <a:extLst>
                  <a:ext uri="{FF2B5EF4-FFF2-40B4-BE49-F238E27FC236}">
                    <a16:creationId xmlns:a16="http://schemas.microsoft.com/office/drawing/2014/main" id="{A700817C-C4E3-1A4B-9E5B-A1A7C34DCE9B}"/>
                  </a:ext>
                </a:extLst>
              </p:cNvPr>
              <p:cNvPicPr>
                <a:picLocks noChangeAspect="1"/>
              </p:cNvPicPr>
              <p:nvPr/>
            </p:nvPicPr>
            <p:blipFill>
              <a:blip r:embed="rId15"/>
              <a:stretch>
                <a:fillRect/>
              </a:stretch>
            </p:blipFill>
            <p:spPr>
              <a:xfrm>
                <a:off x="2828864" y="4725937"/>
                <a:ext cx="1801347" cy="1801347"/>
              </a:xfrm>
              <a:prstGeom prst="rect">
                <a:avLst/>
              </a:prstGeom>
            </p:spPr>
          </p:pic>
          <p:pic>
            <p:nvPicPr>
              <p:cNvPr id="67" name="Picture 66" descr="A picture containing cup&#10;&#10;Description automatically generated">
                <a:extLst>
                  <a:ext uri="{FF2B5EF4-FFF2-40B4-BE49-F238E27FC236}">
                    <a16:creationId xmlns:a16="http://schemas.microsoft.com/office/drawing/2014/main" id="{5F0EA02F-E6A6-044F-8FF8-0E542B907C15}"/>
                  </a:ext>
                </a:extLst>
              </p:cNvPr>
              <p:cNvPicPr>
                <a:picLocks noChangeAspect="1"/>
              </p:cNvPicPr>
              <p:nvPr/>
            </p:nvPicPr>
            <p:blipFill>
              <a:blip r:embed="rId16"/>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9B11F686-D851-F040-86CE-D67894149B47}"/>
                </a:ext>
              </a:extLst>
            </p:cNvPr>
            <p:cNvPicPr>
              <a:picLocks noChangeAspect="1"/>
            </p:cNvPicPr>
            <p:nvPr/>
          </p:nvPicPr>
          <p:blipFill rotWithShape="1">
            <a:blip r:embed="rId17"/>
            <a:srcRect b="5953"/>
            <a:stretch/>
          </p:blipFill>
          <p:spPr>
            <a:xfrm>
              <a:off x="2650309" y="5775932"/>
              <a:ext cx="1970220" cy="1852939"/>
            </a:xfrm>
            <a:prstGeom prst="rect">
              <a:avLst/>
            </a:prstGeom>
          </p:spPr>
        </p:pic>
      </p:grpSp>
    </p:spTree>
    <p:extLst>
      <p:ext uri="{BB962C8B-B14F-4D97-AF65-F5344CB8AC3E}">
        <p14:creationId xmlns:p14="http://schemas.microsoft.com/office/powerpoint/2010/main" val="3546960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Tree>
    <p:extLst>
      <p:ext uri="{BB962C8B-B14F-4D97-AF65-F5344CB8AC3E}">
        <p14:creationId xmlns:p14="http://schemas.microsoft.com/office/powerpoint/2010/main" val="2415974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 we have is all propaganda, so, it’s important to see other versions of what’s happening…</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01746"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31" name="Picture 30" descr="Logo, company name&#10;&#10;Description automatically generated">
            <a:extLst>
              <a:ext uri="{FF2B5EF4-FFF2-40B4-BE49-F238E27FC236}">
                <a16:creationId xmlns:a16="http://schemas.microsoft.com/office/drawing/2014/main" id="{81060F78-ACD3-3C4F-89AC-023A5C80047F}"/>
              </a:ext>
            </a:extLst>
          </p:cNvPr>
          <p:cNvPicPr>
            <a:picLocks noChangeAspect="1"/>
          </p:cNvPicPr>
          <p:nvPr/>
        </p:nvPicPr>
        <p:blipFill>
          <a:blip r:embed="rId6"/>
          <a:stretch>
            <a:fillRect/>
          </a:stretch>
        </p:blipFill>
        <p:spPr>
          <a:xfrm>
            <a:off x="12378164" y="6388458"/>
            <a:ext cx="954107" cy="95410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7"/>
          <a:stretch>
            <a:fillRect/>
          </a:stretch>
        </p:blipFill>
        <p:spPr>
          <a:xfrm rot="699673">
            <a:off x="10048398" y="3357831"/>
            <a:ext cx="1277551" cy="1277551"/>
          </a:xfrm>
          <a:prstGeom prst="rect">
            <a:avLst/>
          </a:prstGeom>
        </p:spPr>
      </p:pic>
      <p:pic>
        <p:nvPicPr>
          <p:cNvPr id="25" name="Picture 2">
            <a:extLst>
              <a:ext uri="{FF2B5EF4-FFF2-40B4-BE49-F238E27FC236}">
                <a16:creationId xmlns:a16="http://schemas.microsoft.com/office/drawing/2014/main" id="{D7D8B1EB-DA47-AC46-AEE8-A31164E8D45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83564895-5BF4-1443-BA18-DAA2CF4EB883}"/>
              </a:ext>
            </a:extLst>
          </p:cNvPr>
          <p:cNvGrpSpPr/>
          <p:nvPr/>
        </p:nvGrpSpPr>
        <p:grpSpPr>
          <a:xfrm>
            <a:off x="2856711" y="6197280"/>
            <a:ext cx="1939092" cy="1100290"/>
            <a:chOff x="3070749" y="3909592"/>
            <a:chExt cx="1939092" cy="1100290"/>
          </a:xfrm>
        </p:grpSpPr>
        <p:pic>
          <p:nvPicPr>
            <p:cNvPr id="30" name="Picture 6" descr="998 Fudge Illustrations &amp; Clip Art - iStock">
              <a:extLst>
                <a:ext uri="{FF2B5EF4-FFF2-40B4-BE49-F238E27FC236}">
                  <a16:creationId xmlns:a16="http://schemas.microsoft.com/office/drawing/2014/main" id="{7FAD0979-15F5-184B-A527-22158F5785B6}"/>
                </a:ext>
              </a:extLst>
            </p:cNvPr>
            <p:cNvPicPr>
              <a:picLocks noChangeAspect="1" noChangeArrowheads="1"/>
            </p:cNvPicPr>
            <p:nvPr/>
          </p:nvPicPr>
          <p:blipFill rotWithShape="1">
            <a:blip r:embed="rId10">
              <a:alphaModFix/>
              <a:extLst>
                <a:ext uri="{BEBA8EAE-BF5A-486C-A8C5-ECC9F3942E4B}">
                  <a14:imgProps xmlns:a14="http://schemas.microsoft.com/office/drawing/2010/main">
                    <a14:imgLayer r:embed="rId11">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87312D43-0E47-0948-9DAB-7D9ED66BD1A6}"/>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92BB426A-4383-4440-9D88-DA3A767C9F1A}"/>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C6434DAE-329D-744C-BD80-F88B17032591}"/>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274543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pic>
        <p:nvPicPr>
          <p:cNvPr id="18" name="Picture 2">
            <a:extLst>
              <a:ext uri="{FF2B5EF4-FFF2-40B4-BE49-F238E27FC236}">
                <a16:creationId xmlns:a16="http://schemas.microsoft.com/office/drawing/2014/main" id="{A4DFCEBB-F66D-384C-9C9B-4203B06EBC3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BE19B001-E8BF-3C4F-9713-1D0D5DA8E560}"/>
              </a:ext>
            </a:extLst>
          </p:cNvPr>
          <p:cNvGrpSpPr/>
          <p:nvPr/>
        </p:nvGrpSpPr>
        <p:grpSpPr>
          <a:xfrm>
            <a:off x="2856711" y="6197280"/>
            <a:ext cx="1939092" cy="1100290"/>
            <a:chOff x="3070749" y="3909592"/>
            <a:chExt cx="1939092" cy="1100290"/>
          </a:xfrm>
        </p:grpSpPr>
        <p:pic>
          <p:nvPicPr>
            <p:cNvPr id="25" name="Picture 6" descr="998 Fudge Illustrations &amp; Clip Art - iStock">
              <a:extLst>
                <a:ext uri="{FF2B5EF4-FFF2-40B4-BE49-F238E27FC236}">
                  <a16:creationId xmlns:a16="http://schemas.microsoft.com/office/drawing/2014/main" id="{4D24CE0E-9F16-8041-82B4-5330CB8D9077}"/>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28EABB89-A885-DC4B-9D97-C6D4C24A6519}"/>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A6C8184D-3B1E-8448-BFD6-AC0D16E7D3D9}"/>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111F9CD-6317-5749-8729-064919C67E09}"/>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40191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 </a:t>
            </a:r>
            <a:r>
              <a:rPr lang="en-US" dirty="0">
                <a:latin typeface="Courier New" panose="02070309020205020404" pitchFamily="49" charset="0"/>
                <a:cs typeface="Courier New" panose="02070309020205020404" pitchFamily="49" charset="0"/>
              </a:rPr>
              <a:t>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endParaRPr lang="en-US" b="1"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pic>
        <p:nvPicPr>
          <p:cNvPr id="18" name="Picture 2">
            <a:extLst>
              <a:ext uri="{FF2B5EF4-FFF2-40B4-BE49-F238E27FC236}">
                <a16:creationId xmlns:a16="http://schemas.microsoft.com/office/drawing/2014/main" id="{DEAF43EE-C5A8-0047-A35F-A868D68CBA3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50585A5-3B0E-4343-B28C-3D545228816B}"/>
              </a:ext>
            </a:extLst>
          </p:cNvPr>
          <p:cNvGrpSpPr/>
          <p:nvPr/>
        </p:nvGrpSpPr>
        <p:grpSpPr>
          <a:xfrm>
            <a:off x="2856711" y="6197280"/>
            <a:ext cx="1939092" cy="1100290"/>
            <a:chOff x="3070749" y="3909592"/>
            <a:chExt cx="1939092" cy="1100290"/>
          </a:xfrm>
        </p:grpSpPr>
        <p:pic>
          <p:nvPicPr>
            <p:cNvPr id="25" name="Picture 6" descr="998 Fudge Illustrations &amp; Clip Art - iStock">
              <a:extLst>
                <a:ext uri="{FF2B5EF4-FFF2-40B4-BE49-F238E27FC236}">
                  <a16:creationId xmlns:a16="http://schemas.microsoft.com/office/drawing/2014/main" id="{AC721F56-599D-7748-B874-183AF038E726}"/>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15B31C34-8CD6-6842-BD92-A826EB138A24}"/>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C9282C56-2568-2B42-BCA2-B650B01CF89C}"/>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CF15532C-2412-DB4A-83E8-EFBF5E398560}"/>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93213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9A517D-C45C-1642-ADC7-1AA8646D29A7}"/>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9" name="TextBox 8">
                <a:extLst>
                  <a:ext uri="{FF2B5EF4-FFF2-40B4-BE49-F238E27FC236}">
                    <a16:creationId xmlns:a16="http://schemas.microsoft.com/office/drawing/2014/main" id="{159A517D-C45C-1642-ADC7-1AA8646D29A7}"/>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16" name="Picture 2">
            <a:extLst>
              <a:ext uri="{FF2B5EF4-FFF2-40B4-BE49-F238E27FC236}">
                <a16:creationId xmlns:a16="http://schemas.microsoft.com/office/drawing/2014/main" id="{F88CE220-1C64-1E45-8535-72412F3254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410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 </a:t>
            </a:r>
            <a:r>
              <a:rPr lang="en-US" dirty="0">
                <a:latin typeface="Courier New" panose="02070309020205020404" pitchFamily="49" charset="0"/>
                <a:cs typeface="Courier New" panose="02070309020205020404" pitchFamily="49" charset="0"/>
              </a:rPr>
              <a:t>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r>
              <a:rPr lang="en-US" dirty="0">
                <a:latin typeface="Courier New" panose="02070309020205020404" pitchFamily="49" charset="0"/>
                <a:cs typeface="Courier New" panose="02070309020205020404" pitchFamily="49" charset="0"/>
              </a:rPr>
              <a:t> we have</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pic>
        <p:nvPicPr>
          <p:cNvPr id="18" name="Picture 2">
            <a:extLst>
              <a:ext uri="{FF2B5EF4-FFF2-40B4-BE49-F238E27FC236}">
                <a16:creationId xmlns:a16="http://schemas.microsoft.com/office/drawing/2014/main" id="{87DC103C-C332-304A-BED7-CC0A540B35F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B1BAFF8-39A8-AA4D-97E6-6B43BB94BC8A}"/>
              </a:ext>
            </a:extLst>
          </p:cNvPr>
          <p:cNvGrpSpPr/>
          <p:nvPr/>
        </p:nvGrpSpPr>
        <p:grpSpPr>
          <a:xfrm>
            <a:off x="2856711" y="6197280"/>
            <a:ext cx="1939092" cy="1100290"/>
            <a:chOff x="3070749" y="3909592"/>
            <a:chExt cx="1939092" cy="1100290"/>
          </a:xfrm>
        </p:grpSpPr>
        <p:pic>
          <p:nvPicPr>
            <p:cNvPr id="25" name="Picture 6" descr="998 Fudge Illustrations &amp; Clip Art - iStock">
              <a:extLst>
                <a:ext uri="{FF2B5EF4-FFF2-40B4-BE49-F238E27FC236}">
                  <a16:creationId xmlns:a16="http://schemas.microsoft.com/office/drawing/2014/main" id="{A5040791-A56A-C348-AD10-A87245676EB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F8C2A26-5C02-C141-8671-7AC516902423}"/>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271BC3E-568C-4346-9B95-DD5099458375}"/>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7229E62-470B-4B41-B698-E494A878B31A}"/>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02461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 </a:t>
            </a:r>
            <a:r>
              <a:rPr lang="en-US" dirty="0">
                <a:latin typeface="Courier New" panose="02070309020205020404" pitchFamily="49" charset="0"/>
                <a:cs typeface="Courier New" panose="02070309020205020404" pitchFamily="49" charset="0"/>
              </a:rPr>
              <a:t>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r>
              <a:rPr lang="en-US" dirty="0">
                <a:latin typeface="Courier New" panose="02070309020205020404" pitchFamily="49" charset="0"/>
                <a:cs typeface="Courier New" panose="02070309020205020404" pitchFamily="49" charset="0"/>
              </a:rPr>
              <a:t> we have is all propaganda, so, it’s important to see other versions of what’s happening…</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01746"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31" name="Picture 30" descr="Logo, company name&#10;&#10;Description automatically generated">
            <a:extLst>
              <a:ext uri="{FF2B5EF4-FFF2-40B4-BE49-F238E27FC236}">
                <a16:creationId xmlns:a16="http://schemas.microsoft.com/office/drawing/2014/main" id="{81060F78-ACD3-3C4F-89AC-023A5C80047F}"/>
              </a:ext>
            </a:extLst>
          </p:cNvPr>
          <p:cNvPicPr>
            <a:picLocks noChangeAspect="1"/>
          </p:cNvPicPr>
          <p:nvPr/>
        </p:nvPicPr>
        <p:blipFill>
          <a:blip r:embed="rId6"/>
          <a:stretch>
            <a:fillRect/>
          </a:stretch>
        </p:blipFill>
        <p:spPr>
          <a:xfrm>
            <a:off x="12378164" y="6388458"/>
            <a:ext cx="954107" cy="95410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7"/>
          <a:stretch>
            <a:fillRect/>
          </a:stretch>
        </p:blipFill>
        <p:spPr>
          <a:xfrm rot="699673">
            <a:off x="10048398" y="3357831"/>
            <a:ext cx="1277551" cy="1277551"/>
          </a:xfrm>
          <a:prstGeom prst="rect">
            <a:avLst/>
          </a:prstGeom>
        </p:spPr>
      </p:pic>
      <p:pic>
        <p:nvPicPr>
          <p:cNvPr id="25" name="Picture 2">
            <a:extLst>
              <a:ext uri="{FF2B5EF4-FFF2-40B4-BE49-F238E27FC236}">
                <a16:creationId xmlns:a16="http://schemas.microsoft.com/office/drawing/2014/main" id="{FC652CCA-DA07-D449-9DEF-A088FFC1DEF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6F2F072D-506A-2945-84C6-D5D770A317B0}"/>
              </a:ext>
            </a:extLst>
          </p:cNvPr>
          <p:cNvGrpSpPr/>
          <p:nvPr/>
        </p:nvGrpSpPr>
        <p:grpSpPr>
          <a:xfrm>
            <a:off x="2856711" y="6197280"/>
            <a:ext cx="1939092" cy="1100290"/>
            <a:chOff x="3070749" y="3909592"/>
            <a:chExt cx="1939092" cy="1100290"/>
          </a:xfrm>
        </p:grpSpPr>
        <p:pic>
          <p:nvPicPr>
            <p:cNvPr id="29" name="Picture 6" descr="998 Fudge Illustrations &amp; Clip Art - iStock">
              <a:extLst>
                <a:ext uri="{FF2B5EF4-FFF2-40B4-BE49-F238E27FC236}">
                  <a16:creationId xmlns:a16="http://schemas.microsoft.com/office/drawing/2014/main" id="{D7B502AA-02D8-D64C-8CD7-416BA18A3451}"/>
                </a:ext>
              </a:extLst>
            </p:cNvPr>
            <p:cNvPicPr>
              <a:picLocks noChangeAspect="1" noChangeArrowheads="1"/>
            </p:cNvPicPr>
            <p:nvPr/>
          </p:nvPicPr>
          <p:blipFill rotWithShape="1">
            <a:blip r:embed="rId10">
              <a:alphaModFix/>
              <a:extLst>
                <a:ext uri="{BEBA8EAE-BF5A-486C-A8C5-ECC9F3942E4B}">
                  <a14:imgProps xmlns:a14="http://schemas.microsoft.com/office/drawing/2010/main">
                    <a14:imgLayer r:embed="rId11">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1D94E6C-5700-FD48-BB54-EE16905BDA6A}"/>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DC2E6713-76BD-6642-8E4D-4A0F6A71FF15}"/>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7F6F818-2986-3F46-ACC4-D2228B6EC61E}"/>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591401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17" name="TextBox 16">
            <a:extLst>
              <a:ext uri="{FF2B5EF4-FFF2-40B4-BE49-F238E27FC236}">
                <a16:creationId xmlns:a16="http://schemas.microsoft.com/office/drawing/2014/main" id="{5099AA27-F228-1544-AB7D-23FFB22A4308}"/>
              </a:ext>
            </a:extLst>
          </p:cNvPr>
          <p:cNvSpPr txBox="1"/>
          <p:nvPr/>
        </p:nvSpPr>
        <p:spPr>
          <a:xfrm>
            <a:off x="4938170" y="2880785"/>
            <a:ext cx="5531707" cy="424732"/>
          </a:xfrm>
          <a:prstGeom prst="rect">
            <a:avLst/>
          </a:prstGeom>
          <a:noFill/>
        </p:spPr>
        <p:txBody>
          <a:bodyPr wrap="none" rtlCol="0">
            <a:spAutoFit/>
          </a:bodyPr>
          <a:lstStyle/>
          <a:p>
            <a:r>
              <a:rPr lang="en-US" dirty="0"/>
              <a:t>Predicted probability of formality, avg. over test</a:t>
            </a:r>
          </a:p>
        </p:txBody>
      </p:sp>
      <p:sp>
        <p:nvSpPr>
          <p:cNvPr id="18" name="Rectangle 17">
            <a:extLst>
              <a:ext uri="{FF2B5EF4-FFF2-40B4-BE49-F238E27FC236}">
                <a16:creationId xmlns:a16="http://schemas.microsoft.com/office/drawing/2014/main" id="{A506FDA1-C9FE-5D41-9D82-CB6F19940147}"/>
              </a:ext>
            </a:extLst>
          </p:cNvPr>
          <p:cNvSpPr/>
          <p:nvPr/>
        </p:nvSpPr>
        <p:spPr>
          <a:xfrm>
            <a:off x="3183556" y="3402576"/>
            <a:ext cx="859536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0" name="Rectangle 19">
            <a:extLst>
              <a:ext uri="{FF2B5EF4-FFF2-40B4-BE49-F238E27FC236}">
                <a16:creationId xmlns:a16="http://schemas.microsoft.com/office/drawing/2014/main" id="{D7064E20-B0C6-1A4F-9DFB-A9ED54CE33BF}"/>
              </a:ext>
            </a:extLst>
          </p:cNvPr>
          <p:cNvSpPr/>
          <p:nvPr/>
        </p:nvSpPr>
        <p:spPr>
          <a:xfrm>
            <a:off x="3183556" y="4303463"/>
            <a:ext cx="749808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1" name="TextBox 20">
            <a:extLst>
              <a:ext uri="{FF2B5EF4-FFF2-40B4-BE49-F238E27FC236}">
                <a16:creationId xmlns:a16="http://schemas.microsoft.com/office/drawing/2014/main" id="{D085152D-FA82-654F-ABB3-631EFDF33A8C}"/>
              </a:ext>
            </a:extLst>
          </p:cNvPr>
          <p:cNvSpPr txBox="1"/>
          <p:nvPr/>
        </p:nvSpPr>
        <p:spPr>
          <a:xfrm>
            <a:off x="11778916" y="3567091"/>
            <a:ext cx="678391" cy="424732"/>
          </a:xfrm>
          <a:prstGeom prst="rect">
            <a:avLst/>
          </a:prstGeom>
          <a:noFill/>
        </p:spPr>
        <p:txBody>
          <a:bodyPr wrap="none" rtlCol="0">
            <a:spAutoFit/>
          </a:bodyPr>
          <a:lstStyle/>
          <a:p>
            <a:r>
              <a:rPr lang="en-US" dirty="0">
                <a:solidFill>
                  <a:srgbClr val="4472C4"/>
                </a:solidFill>
              </a:rPr>
              <a:t>0.47</a:t>
            </a:r>
          </a:p>
        </p:txBody>
      </p:sp>
      <p:sp>
        <p:nvSpPr>
          <p:cNvPr id="22" name="TextBox 21">
            <a:extLst>
              <a:ext uri="{FF2B5EF4-FFF2-40B4-BE49-F238E27FC236}">
                <a16:creationId xmlns:a16="http://schemas.microsoft.com/office/drawing/2014/main" id="{86DDDF69-874F-E54A-AA77-DDB538A0F126}"/>
              </a:ext>
            </a:extLst>
          </p:cNvPr>
          <p:cNvSpPr txBox="1"/>
          <p:nvPr/>
        </p:nvSpPr>
        <p:spPr>
          <a:xfrm>
            <a:off x="10681636" y="4467978"/>
            <a:ext cx="678391" cy="424732"/>
          </a:xfrm>
          <a:prstGeom prst="rect">
            <a:avLst/>
          </a:prstGeom>
          <a:noFill/>
        </p:spPr>
        <p:txBody>
          <a:bodyPr wrap="none" rtlCol="0">
            <a:spAutoFit/>
          </a:bodyPr>
          <a:lstStyle/>
          <a:p>
            <a:r>
              <a:rPr lang="en-US" dirty="0">
                <a:solidFill>
                  <a:schemeClr val="tx1">
                    <a:lumMod val="60000"/>
                    <a:lumOff val="40000"/>
                  </a:schemeClr>
                </a:solidFill>
              </a:rPr>
              <a:t>0.41</a:t>
            </a:r>
          </a:p>
        </p:txBody>
      </p:sp>
      <p:cxnSp>
        <p:nvCxnSpPr>
          <p:cNvPr id="19" name="Straight Connector 18">
            <a:extLst>
              <a:ext uri="{FF2B5EF4-FFF2-40B4-BE49-F238E27FC236}">
                <a16:creationId xmlns:a16="http://schemas.microsoft.com/office/drawing/2014/main" id="{BB9BE328-46DD-1347-B0E5-3039C21F40FA}"/>
              </a:ext>
            </a:extLst>
          </p:cNvPr>
          <p:cNvCxnSpPr>
            <a:cxnSpLocks/>
          </p:cNvCxnSpPr>
          <p:nvPr/>
        </p:nvCxnSpPr>
        <p:spPr>
          <a:xfrm>
            <a:off x="3183556" y="3170638"/>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21732AD-6B88-1A49-B99F-04DC476A8F61}"/>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2472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17" name="TextBox 16">
            <a:extLst>
              <a:ext uri="{FF2B5EF4-FFF2-40B4-BE49-F238E27FC236}">
                <a16:creationId xmlns:a16="http://schemas.microsoft.com/office/drawing/2014/main" id="{5099AA27-F228-1544-AB7D-23FFB22A4308}"/>
              </a:ext>
            </a:extLst>
          </p:cNvPr>
          <p:cNvSpPr txBox="1"/>
          <p:nvPr/>
        </p:nvSpPr>
        <p:spPr>
          <a:xfrm>
            <a:off x="4938170" y="2880785"/>
            <a:ext cx="5531707" cy="424732"/>
          </a:xfrm>
          <a:prstGeom prst="rect">
            <a:avLst/>
          </a:prstGeom>
          <a:noFill/>
        </p:spPr>
        <p:txBody>
          <a:bodyPr wrap="none" rtlCol="0">
            <a:spAutoFit/>
          </a:bodyPr>
          <a:lstStyle/>
          <a:p>
            <a:r>
              <a:rPr lang="en-US" dirty="0"/>
              <a:t>Predicted probability of formality, avg. over test</a:t>
            </a:r>
          </a:p>
        </p:txBody>
      </p:sp>
      <p:sp>
        <p:nvSpPr>
          <p:cNvPr id="18" name="Rectangle 17">
            <a:extLst>
              <a:ext uri="{FF2B5EF4-FFF2-40B4-BE49-F238E27FC236}">
                <a16:creationId xmlns:a16="http://schemas.microsoft.com/office/drawing/2014/main" id="{A506FDA1-C9FE-5D41-9D82-CB6F19940147}"/>
              </a:ext>
            </a:extLst>
          </p:cNvPr>
          <p:cNvSpPr/>
          <p:nvPr/>
        </p:nvSpPr>
        <p:spPr>
          <a:xfrm>
            <a:off x="3183556" y="3402576"/>
            <a:ext cx="859536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0" name="Rectangle 19">
            <a:extLst>
              <a:ext uri="{FF2B5EF4-FFF2-40B4-BE49-F238E27FC236}">
                <a16:creationId xmlns:a16="http://schemas.microsoft.com/office/drawing/2014/main" id="{D7064E20-B0C6-1A4F-9DFB-A9ED54CE33BF}"/>
              </a:ext>
            </a:extLst>
          </p:cNvPr>
          <p:cNvSpPr/>
          <p:nvPr/>
        </p:nvSpPr>
        <p:spPr>
          <a:xfrm>
            <a:off x="3183556" y="4303463"/>
            <a:ext cx="749808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1" name="TextBox 20">
            <a:extLst>
              <a:ext uri="{FF2B5EF4-FFF2-40B4-BE49-F238E27FC236}">
                <a16:creationId xmlns:a16="http://schemas.microsoft.com/office/drawing/2014/main" id="{D085152D-FA82-654F-ABB3-631EFDF33A8C}"/>
              </a:ext>
            </a:extLst>
          </p:cNvPr>
          <p:cNvSpPr txBox="1"/>
          <p:nvPr/>
        </p:nvSpPr>
        <p:spPr>
          <a:xfrm>
            <a:off x="11778916" y="3567091"/>
            <a:ext cx="678391" cy="424732"/>
          </a:xfrm>
          <a:prstGeom prst="rect">
            <a:avLst/>
          </a:prstGeom>
          <a:noFill/>
        </p:spPr>
        <p:txBody>
          <a:bodyPr wrap="none" rtlCol="0">
            <a:spAutoFit/>
          </a:bodyPr>
          <a:lstStyle/>
          <a:p>
            <a:r>
              <a:rPr lang="en-US" dirty="0">
                <a:solidFill>
                  <a:srgbClr val="4472C4"/>
                </a:solidFill>
              </a:rPr>
              <a:t>0.47</a:t>
            </a:r>
          </a:p>
        </p:txBody>
      </p:sp>
      <p:sp>
        <p:nvSpPr>
          <p:cNvPr id="22" name="TextBox 21">
            <a:extLst>
              <a:ext uri="{FF2B5EF4-FFF2-40B4-BE49-F238E27FC236}">
                <a16:creationId xmlns:a16="http://schemas.microsoft.com/office/drawing/2014/main" id="{86DDDF69-874F-E54A-AA77-DDB538A0F126}"/>
              </a:ext>
            </a:extLst>
          </p:cNvPr>
          <p:cNvSpPr txBox="1"/>
          <p:nvPr/>
        </p:nvSpPr>
        <p:spPr>
          <a:xfrm>
            <a:off x="10681636" y="4467978"/>
            <a:ext cx="678391" cy="424732"/>
          </a:xfrm>
          <a:prstGeom prst="rect">
            <a:avLst/>
          </a:prstGeom>
          <a:noFill/>
        </p:spPr>
        <p:txBody>
          <a:bodyPr wrap="none" rtlCol="0">
            <a:spAutoFit/>
          </a:bodyPr>
          <a:lstStyle/>
          <a:p>
            <a:r>
              <a:rPr lang="en-US" dirty="0">
                <a:solidFill>
                  <a:schemeClr val="tx1">
                    <a:lumMod val="60000"/>
                    <a:lumOff val="40000"/>
                  </a:schemeClr>
                </a:solidFill>
              </a:rPr>
              <a:t>0.41</a:t>
            </a:r>
          </a:p>
        </p:txBody>
      </p:sp>
      <p:cxnSp>
        <p:nvCxnSpPr>
          <p:cNvPr id="19" name="Straight Connector 18">
            <a:extLst>
              <a:ext uri="{FF2B5EF4-FFF2-40B4-BE49-F238E27FC236}">
                <a16:creationId xmlns:a16="http://schemas.microsoft.com/office/drawing/2014/main" id="{BB9BE328-46DD-1347-B0E5-3039C21F40FA}"/>
              </a:ext>
            </a:extLst>
          </p:cNvPr>
          <p:cNvCxnSpPr>
            <a:cxnSpLocks/>
          </p:cNvCxnSpPr>
          <p:nvPr/>
        </p:nvCxnSpPr>
        <p:spPr>
          <a:xfrm>
            <a:off x="3183556" y="3170638"/>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7DFDE8-F58F-464F-8AD6-B1C459973B1C}"/>
              </a:ext>
            </a:extLst>
          </p:cNvPr>
          <p:cNvSpPr txBox="1"/>
          <p:nvPr/>
        </p:nvSpPr>
        <p:spPr>
          <a:xfrm>
            <a:off x="7066925" y="5473439"/>
            <a:ext cx="1274195" cy="424732"/>
          </a:xfrm>
          <a:prstGeom prst="rect">
            <a:avLst/>
          </a:prstGeom>
          <a:noFill/>
        </p:spPr>
        <p:txBody>
          <a:bodyPr wrap="none" rtlCol="0">
            <a:spAutoFit/>
          </a:bodyPr>
          <a:lstStyle/>
          <a:p>
            <a:r>
              <a:rPr lang="en-US" dirty="0"/>
              <a:t>Test BLEU</a:t>
            </a:r>
          </a:p>
        </p:txBody>
      </p:sp>
      <p:sp>
        <p:nvSpPr>
          <p:cNvPr id="11" name="Rectangle 10">
            <a:extLst>
              <a:ext uri="{FF2B5EF4-FFF2-40B4-BE49-F238E27FC236}">
                <a16:creationId xmlns:a16="http://schemas.microsoft.com/office/drawing/2014/main" id="{D49B85C4-38B0-9D48-9656-C1BDBF3195E1}"/>
              </a:ext>
            </a:extLst>
          </p:cNvPr>
          <p:cNvSpPr/>
          <p:nvPr/>
        </p:nvSpPr>
        <p:spPr>
          <a:xfrm>
            <a:off x="3183556" y="5955091"/>
            <a:ext cx="813816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13" name="Rectangle 12">
            <a:extLst>
              <a:ext uri="{FF2B5EF4-FFF2-40B4-BE49-F238E27FC236}">
                <a16:creationId xmlns:a16="http://schemas.microsoft.com/office/drawing/2014/main" id="{1345136B-2EB6-5B46-9B01-5F8B76A6E44B}"/>
              </a:ext>
            </a:extLst>
          </p:cNvPr>
          <p:cNvSpPr/>
          <p:nvPr/>
        </p:nvSpPr>
        <p:spPr>
          <a:xfrm>
            <a:off x="3183556" y="6855978"/>
            <a:ext cx="804672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14" name="TextBox 13">
            <a:extLst>
              <a:ext uri="{FF2B5EF4-FFF2-40B4-BE49-F238E27FC236}">
                <a16:creationId xmlns:a16="http://schemas.microsoft.com/office/drawing/2014/main" id="{00821105-8882-7D44-8FC8-478FE04E4ABE}"/>
              </a:ext>
            </a:extLst>
          </p:cNvPr>
          <p:cNvSpPr txBox="1"/>
          <p:nvPr/>
        </p:nvSpPr>
        <p:spPr>
          <a:xfrm>
            <a:off x="11321716" y="6119606"/>
            <a:ext cx="819455" cy="424732"/>
          </a:xfrm>
          <a:prstGeom prst="rect">
            <a:avLst/>
          </a:prstGeom>
          <a:noFill/>
        </p:spPr>
        <p:txBody>
          <a:bodyPr wrap="none" rtlCol="0">
            <a:spAutoFit/>
          </a:bodyPr>
          <a:lstStyle/>
          <a:p>
            <a:r>
              <a:rPr lang="en-US" dirty="0">
                <a:solidFill>
                  <a:srgbClr val="4472C4"/>
                </a:solidFill>
              </a:rPr>
              <a:t>22.18</a:t>
            </a:r>
          </a:p>
        </p:txBody>
      </p:sp>
      <p:sp>
        <p:nvSpPr>
          <p:cNvPr id="16" name="TextBox 15">
            <a:extLst>
              <a:ext uri="{FF2B5EF4-FFF2-40B4-BE49-F238E27FC236}">
                <a16:creationId xmlns:a16="http://schemas.microsoft.com/office/drawing/2014/main" id="{2D1F0286-54DF-4B45-8959-E5FB326E05C0}"/>
              </a:ext>
            </a:extLst>
          </p:cNvPr>
          <p:cNvSpPr txBox="1"/>
          <p:nvPr/>
        </p:nvSpPr>
        <p:spPr>
          <a:xfrm>
            <a:off x="11232902" y="7020493"/>
            <a:ext cx="819455" cy="424732"/>
          </a:xfrm>
          <a:prstGeom prst="rect">
            <a:avLst/>
          </a:prstGeom>
          <a:noFill/>
        </p:spPr>
        <p:txBody>
          <a:bodyPr wrap="none" rtlCol="0">
            <a:spAutoFit/>
          </a:bodyPr>
          <a:lstStyle/>
          <a:p>
            <a:r>
              <a:rPr lang="en-US" dirty="0">
                <a:solidFill>
                  <a:schemeClr val="tx1">
                    <a:lumMod val="60000"/>
                    <a:lumOff val="40000"/>
                  </a:schemeClr>
                </a:solidFill>
              </a:rPr>
              <a:t>22.03</a:t>
            </a:r>
          </a:p>
        </p:txBody>
      </p:sp>
      <p:cxnSp>
        <p:nvCxnSpPr>
          <p:cNvPr id="12" name="Straight Connector 11">
            <a:extLst>
              <a:ext uri="{FF2B5EF4-FFF2-40B4-BE49-F238E27FC236}">
                <a16:creationId xmlns:a16="http://schemas.microsoft.com/office/drawing/2014/main" id="{391F1C19-F060-1F42-B30A-EAA8C1EC36CD}"/>
              </a:ext>
            </a:extLst>
          </p:cNvPr>
          <p:cNvCxnSpPr>
            <a:cxnSpLocks/>
          </p:cNvCxnSpPr>
          <p:nvPr/>
        </p:nvCxnSpPr>
        <p:spPr>
          <a:xfrm>
            <a:off x="3183556" y="5723153"/>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EAF47B1-3ED2-DA41-923B-83B1AC9596A2}"/>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44179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Rectangle 4">
            <a:extLst>
              <a:ext uri="{FF2B5EF4-FFF2-40B4-BE49-F238E27FC236}">
                <a16:creationId xmlns:a16="http://schemas.microsoft.com/office/drawing/2014/main" id="{0757A8DA-AFC3-FD43-AC09-B587521AB70A}"/>
              </a:ext>
            </a:extLst>
          </p:cNvPr>
          <p:cNvSpPr/>
          <p:nvPr/>
        </p:nvSpPr>
        <p:spPr>
          <a:xfrm>
            <a:off x="883920" y="4893277"/>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0BB3E693-5D04-B140-9C47-6E2063DAFD35}"/>
              </a:ext>
            </a:extLst>
          </p:cNvPr>
          <p:cNvSpPr/>
          <p:nvPr/>
        </p:nvSpPr>
        <p:spPr>
          <a:xfrm>
            <a:off x="1119522" y="1387128"/>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270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Rectangle 4">
            <a:extLst>
              <a:ext uri="{FF2B5EF4-FFF2-40B4-BE49-F238E27FC236}">
                <a16:creationId xmlns:a16="http://schemas.microsoft.com/office/drawing/2014/main" id="{0757A8DA-AFC3-FD43-AC09-B587521AB70A}"/>
              </a:ext>
            </a:extLst>
          </p:cNvPr>
          <p:cNvSpPr/>
          <p:nvPr/>
        </p:nvSpPr>
        <p:spPr>
          <a:xfrm>
            <a:off x="883920" y="4893277"/>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0BB3E693-5D04-B140-9C47-6E2063DAFD35}"/>
              </a:ext>
            </a:extLst>
          </p:cNvPr>
          <p:cNvSpPr/>
          <p:nvPr/>
        </p:nvSpPr>
        <p:spPr>
          <a:xfrm>
            <a:off x="1119522" y="1387128"/>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 name="Group 6">
            <a:extLst>
              <a:ext uri="{FF2B5EF4-FFF2-40B4-BE49-F238E27FC236}">
                <a16:creationId xmlns:a16="http://schemas.microsoft.com/office/drawing/2014/main" id="{13065F09-82A9-F642-99F2-FA4CF3A9F23F}"/>
              </a:ext>
            </a:extLst>
          </p:cNvPr>
          <p:cNvGrpSpPr/>
          <p:nvPr/>
        </p:nvGrpSpPr>
        <p:grpSpPr>
          <a:xfrm>
            <a:off x="8915914" y="3253466"/>
            <a:ext cx="1970220" cy="1852939"/>
            <a:chOff x="2650309" y="5775932"/>
            <a:chExt cx="1970220" cy="1852939"/>
          </a:xfrm>
        </p:grpSpPr>
        <p:grpSp>
          <p:nvGrpSpPr>
            <p:cNvPr id="8" name="Group 7">
              <a:extLst>
                <a:ext uri="{FF2B5EF4-FFF2-40B4-BE49-F238E27FC236}">
                  <a16:creationId xmlns:a16="http://schemas.microsoft.com/office/drawing/2014/main" id="{2E192604-F950-3D45-A441-09F08E7364C1}"/>
                </a:ext>
              </a:extLst>
            </p:cNvPr>
            <p:cNvGrpSpPr/>
            <p:nvPr/>
          </p:nvGrpSpPr>
          <p:grpSpPr>
            <a:xfrm>
              <a:off x="3249449" y="6090664"/>
              <a:ext cx="720821" cy="1070910"/>
              <a:chOff x="2828864" y="3693636"/>
              <a:chExt cx="1801391" cy="2833648"/>
            </a:xfrm>
          </p:grpSpPr>
          <p:pic>
            <p:nvPicPr>
              <p:cNvPr id="10" name="Picture 9" descr="Icon&#10;&#10;Description automatically generated">
                <a:extLst>
                  <a:ext uri="{FF2B5EF4-FFF2-40B4-BE49-F238E27FC236}">
                    <a16:creationId xmlns:a16="http://schemas.microsoft.com/office/drawing/2014/main" id="{3CEC1835-695D-3043-B68B-28B3DA33D049}"/>
                  </a:ext>
                </a:extLst>
              </p:cNvPr>
              <p:cNvPicPr>
                <a:picLocks noChangeAspect="1"/>
              </p:cNvPicPr>
              <p:nvPr/>
            </p:nvPicPr>
            <p:blipFill>
              <a:blip r:embed="rId3"/>
              <a:stretch>
                <a:fillRect/>
              </a:stretch>
            </p:blipFill>
            <p:spPr>
              <a:xfrm>
                <a:off x="2828864" y="4725937"/>
                <a:ext cx="1801347" cy="1801347"/>
              </a:xfrm>
              <a:prstGeom prst="rect">
                <a:avLst/>
              </a:prstGeom>
            </p:spPr>
          </p:pic>
          <p:pic>
            <p:nvPicPr>
              <p:cNvPr id="11" name="Picture 10" descr="A picture containing cup&#10;&#10;Description automatically generated">
                <a:extLst>
                  <a:ext uri="{FF2B5EF4-FFF2-40B4-BE49-F238E27FC236}">
                    <a16:creationId xmlns:a16="http://schemas.microsoft.com/office/drawing/2014/main" id="{D259A5D2-8F47-3449-9531-2FBF078391EE}"/>
                  </a:ext>
                </a:extLst>
              </p:cNvPr>
              <p:cNvPicPr>
                <a:picLocks noChangeAspect="1"/>
              </p:cNvPicPr>
              <p:nvPr/>
            </p:nvPicPr>
            <p:blipFill>
              <a:blip r:embed="rId4"/>
              <a:stretch>
                <a:fillRect/>
              </a:stretch>
            </p:blipFill>
            <p:spPr>
              <a:xfrm rot="699673">
                <a:off x="3352704" y="3693636"/>
                <a:ext cx="1277551" cy="1277551"/>
              </a:xfrm>
              <a:prstGeom prst="rect">
                <a:avLst/>
              </a:prstGeom>
            </p:spPr>
          </p:pic>
        </p:grpSp>
        <p:pic>
          <p:nvPicPr>
            <p:cNvPr id="9" name="Picture 8" descr="Icon&#10;&#10;Description automatically generated">
              <a:extLst>
                <a:ext uri="{FF2B5EF4-FFF2-40B4-BE49-F238E27FC236}">
                  <a16:creationId xmlns:a16="http://schemas.microsoft.com/office/drawing/2014/main" id="{30C8C256-500F-BB48-88E8-C43B7F422545}"/>
                </a:ext>
              </a:extLst>
            </p:cNvPr>
            <p:cNvPicPr>
              <a:picLocks noChangeAspect="1"/>
            </p:cNvPicPr>
            <p:nvPr/>
          </p:nvPicPr>
          <p:blipFill rotWithShape="1">
            <a:blip r:embed="rId5"/>
            <a:srcRect b="5953"/>
            <a:stretch/>
          </p:blipFill>
          <p:spPr>
            <a:xfrm>
              <a:off x="2650309" y="5775932"/>
              <a:ext cx="1970220" cy="1852939"/>
            </a:xfrm>
            <a:prstGeom prst="rect">
              <a:avLst/>
            </a:prstGeom>
          </p:spPr>
        </p:pic>
      </p:grpSp>
      <p:grpSp>
        <p:nvGrpSpPr>
          <p:cNvPr id="14" name="Group 13">
            <a:extLst>
              <a:ext uri="{FF2B5EF4-FFF2-40B4-BE49-F238E27FC236}">
                <a16:creationId xmlns:a16="http://schemas.microsoft.com/office/drawing/2014/main" id="{2239840B-7BE9-C640-8EBF-1EBB2EEDB204}"/>
              </a:ext>
            </a:extLst>
          </p:cNvPr>
          <p:cNvGrpSpPr/>
          <p:nvPr/>
        </p:nvGrpSpPr>
        <p:grpSpPr>
          <a:xfrm>
            <a:off x="11382818" y="3300914"/>
            <a:ext cx="1222363" cy="1805491"/>
            <a:chOff x="8664725" y="2611993"/>
            <a:chExt cx="1801391" cy="2833648"/>
          </a:xfrm>
        </p:grpSpPr>
        <p:pic>
          <p:nvPicPr>
            <p:cNvPr id="12" name="Picture 11" descr="Icon&#10;&#10;Description automatically generated">
              <a:extLst>
                <a:ext uri="{FF2B5EF4-FFF2-40B4-BE49-F238E27FC236}">
                  <a16:creationId xmlns:a16="http://schemas.microsoft.com/office/drawing/2014/main" id="{D84F9353-3DC4-CD4D-A687-C17A3CB4E943}"/>
                </a:ext>
              </a:extLst>
            </p:cNvPr>
            <p:cNvPicPr>
              <a:picLocks noChangeAspect="1"/>
            </p:cNvPicPr>
            <p:nvPr/>
          </p:nvPicPr>
          <p:blipFill>
            <a:blip r:embed="rId3"/>
            <a:stretch>
              <a:fillRect/>
            </a:stretch>
          </p:blipFill>
          <p:spPr>
            <a:xfrm>
              <a:off x="8664725" y="3644294"/>
              <a:ext cx="1801347" cy="1801347"/>
            </a:xfrm>
            <a:prstGeom prst="rect">
              <a:avLst/>
            </a:prstGeom>
          </p:spPr>
        </p:pic>
        <p:pic>
          <p:nvPicPr>
            <p:cNvPr id="13" name="Picture 12" descr="A picture containing cup&#10;&#10;Description automatically generated">
              <a:extLst>
                <a:ext uri="{FF2B5EF4-FFF2-40B4-BE49-F238E27FC236}">
                  <a16:creationId xmlns:a16="http://schemas.microsoft.com/office/drawing/2014/main" id="{61BB212E-ED4B-134D-93CC-92C6157F023E}"/>
                </a:ext>
              </a:extLst>
            </p:cNvPr>
            <p:cNvPicPr>
              <a:picLocks noChangeAspect="1"/>
            </p:cNvPicPr>
            <p:nvPr/>
          </p:nvPicPr>
          <p:blipFill>
            <a:blip r:embed="rId4"/>
            <a:stretch>
              <a:fillRect/>
            </a:stretch>
          </p:blipFill>
          <p:spPr>
            <a:xfrm rot="699673">
              <a:off x="9188565" y="2611993"/>
              <a:ext cx="1277551" cy="1277551"/>
            </a:xfrm>
            <a:prstGeom prst="rect">
              <a:avLst/>
            </a:prstGeom>
          </p:spPr>
        </p:pic>
      </p:grpSp>
      <p:sp>
        <p:nvSpPr>
          <p:cNvPr id="15" name="TextBox 14">
            <a:extLst>
              <a:ext uri="{FF2B5EF4-FFF2-40B4-BE49-F238E27FC236}">
                <a16:creationId xmlns:a16="http://schemas.microsoft.com/office/drawing/2014/main" id="{F725E553-9F93-A340-B026-EDDF76E3D3E6}"/>
              </a:ext>
            </a:extLst>
          </p:cNvPr>
          <p:cNvSpPr txBox="1"/>
          <p:nvPr/>
        </p:nvSpPr>
        <p:spPr>
          <a:xfrm>
            <a:off x="10825453" y="4077197"/>
            <a:ext cx="486030" cy="523220"/>
          </a:xfrm>
          <a:prstGeom prst="rect">
            <a:avLst/>
          </a:prstGeom>
          <a:noFill/>
        </p:spPr>
        <p:txBody>
          <a:bodyPr wrap="none" rtlCol="0">
            <a:spAutoFit/>
          </a:bodyPr>
          <a:lstStyle/>
          <a:p>
            <a:r>
              <a:rPr lang="en-US" sz="2800" dirty="0"/>
              <a:t>vs</a:t>
            </a:r>
          </a:p>
        </p:txBody>
      </p:sp>
    </p:spTree>
    <p:extLst>
      <p:ext uri="{BB962C8B-B14F-4D97-AF65-F5344CB8AC3E}">
        <p14:creationId xmlns:p14="http://schemas.microsoft.com/office/powerpoint/2010/main" val="4103354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6" name="TextBox 5">
            <a:extLst>
              <a:ext uri="{FF2B5EF4-FFF2-40B4-BE49-F238E27FC236}">
                <a16:creationId xmlns:a16="http://schemas.microsoft.com/office/drawing/2014/main" id="{970F3158-86D5-7043-A558-9A34CDEC9E28}"/>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9077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6" name="TextBox 5">
            <a:extLst>
              <a:ext uri="{FF2B5EF4-FFF2-40B4-BE49-F238E27FC236}">
                <a16:creationId xmlns:a16="http://schemas.microsoft.com/office/drawing/2014/main" id="{970F3158-86D5-7043-A558-9A34CDEC9E28}"/>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39CB867C-A849-FA45-9738-48E1E309CC54}"/>
              </a:ext>
            </a:extLst>
          </p:cNvPr>
          <p:cNvSpPr txBox="1"/>
          <p:nvPr/>
        </p:nvSpPr>
        <p:spPr>
          <a:xfrm>
            <a:off x="11558779" y="1433537"/>
            <a:ext cx="2679516" cy="757130"/>
          </a:xfrm>
          <a:prstGeom prst="rect">
            <a:avLst/>
          </a:prstGeom>
          <a:noFill/>
        </p:spPr>
        <p:txBody>
          <a:bodyPr wrap="none" rtlCol="0">
            <a:spAutoFit/>
          </a:bodyPr>
          <a:lstStyle/>
          <a:p>
            <a:pPr algn="ctr"/>
            <a:r>
              <a:rPr lang="en-US" dirty="0"/>
              <a:t>*(simplified version of</a:t>
            </a:r>
          </a:p>
          <a:p>
            <a:pPr algn="ctr"/>
            <a:r>
              <a:rPr lang="en-US" dirty="0"/>
              <a:t>politics topic)</a:t>
            </a:r>
          </a:p>
        </p:txBody>
      </p:sp>
    </p:spTree>
    <p:extLst>
      <p:ext uri="{BB962C8B-B14F-4D97-AF65-F5344CB8AC3E}">
        <p14:creationId xmlns:p14="http://schemas.microsoft.com/office/powerpoint/2010/main" val="18928857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6" name="TextBox 5">
            <a:extLst>
              <a:ext uri="{FF2B5EF4-FFF2-40B4-BE49-F238E27FC236}">
                <a16:creationId xmlns:a16="http://schemas.microsoft.com/office/drawing/2014/main" id="{970F3158-86D5-7043-A558-9A34CDEC9E28}"/>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5" name="Picture 14" descr="Icon&#10;&#10;Description automatically generated">
            <a:extLst>
              <a:ext uri="{FF2B5EF4-FFF2-40B4-BE49-F238E27FC236}">
                <a16:creationId xmlns:a16="http://schemas.microsoft.com/office/drawing/2014/main" id="{C8C2DD74-DFF6-8D4B-B262-AE35B0785D31}"/>
              </a:ext>
            </a:extLst>
          </p:cNvPr>
          <p:cNvPicPr>
            <a:picLocks noChangeAspect="1"/>
          </p:cNvPicPr>
          <p:nvPr/>
        </p:nvPicPr>
        <p:blipFill>
          <a:blip r:embed="rId3"/>
          <a:stretch>
            <a:fillRect/>
          </a:stretch>
        </p:blipFill>
        <p:spPr>
          <a:xfrm>
            <a:off x="3258724" y="4361366"/>
            <a:ext cx="1222333" cy="1147749"/>
          </a:xfrm>
          <a:prstGeom prst="rect">
            <a:avLst/>
          </a:prstGeom>
        </p:spPr>
      </p:pic>
      <p:sp>
        <p:nvSpPr>
          <p:cNvPr id="3" name="TextBox 2">
            <a:extLst>
              <a:ext uri="{FF2B5EF4-FFF2-40B4-BE49-F238E27FC236}">
                <a16:creationId xmlns:a16="http://schemas.microsoft.com/office/drawing/2014/main" id="{ACF88032-5742-D94B-81EC-52770AF89811}"/>
              </a:ext>
            </a:extLst>
          </p:cNvPr>
          <p:cNvSpPr txBox="1"/>
          <p:nvPr/>
        </p:nvSpPr>
        <p:spPr>
          <a:xfrm>
            <a:off x="1942022" y="5662647"/>
            <a:ext cx="3997248" cy="584775"/>
          </a:xfrm>
          <a:prstGeom prst="rect">
            <a:avLst/>
          </a:prstGeom>
          <a:noFill/>
        </p:spPr>
        <p:txBody>
          <a:bodyPr wrap="none" rtlCol="0">
            <a:spAutoFit/>
          </a:bodyPr>
          <a:lstStyle/>
          <a:p>
            <a:r>
              <a:rPr lang="en-US" sz="3200" dirty="0"/>
              <a:t>Grep for “constitution”</a:t>
            </a:r>
          </a:p>
        </p:txBody>
      </p:sp>
      <p:grpSp>
        <p:nvGrpSpPr>
          <p:cNvPr id="18" name="Group 17">
            <a:extLst>
              <a:ext uri="{FF2B5EF4-FFF2-40B4-BE49-F238E27FC236}">
                <a16:creationId xmlns:a16="http://schemas.microsoft.com/office/drawing/2014/main" id="{C0FF4497-BC7B-F647-BD31-82F8F6DAA14A}"/>
              </a:ext>
            </a:extLst>
          </p:cNvPr>
          <p:cNvGrpSpPr/>
          <p:nvPr/>
        </p:nvGrpSpPr>
        <p:grpSpPr>
          <a:xfrm>
            <a:off x="4103877" y="2897746"/>
            <a:ext cx="1693881" cy="1716395"/>
            <a:chOff x="10931975" y="2233771"/>
            <a:chExt cx="1693881" cy="1716395"/>
          </a:xfrm>
        </p:grpSpPr>
        <p:pic>
          <p:nvPicPr>
            <p:cNvPr id="19" name="Picture 10" descr="Thought Bubble transparent PNG - StickPNG">
              <a:extLst>
                <a:ext uri="{FF2B5EF4-FFF2-40B4-BE49-F238E27FC236}">
                  <a16:creationId xmlns:a16="http://schemas.microsoft.com/office/drawing/2014/main" id="{DC6F2B4E-AE61-5740-A8A7-1BDEC206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468DB44-D7BA-744A-BEEA-26E8C867BBB1}"/>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Tree>
    <p:extLst>
      <p:ext uri="{BB962C8B-B14F-4D97-AF65-F5344CB8AC3E}">
        <p14:creationId xmlns:p14="http://schemas.microsoft.com/office/powerpoint/2010/main" val="479160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6" name="TextBox 5">
            <a:extLst>
              <a:ext uri="{FF2B5EF4-FFF2-40B4-BE49-F238E27FC236}">
                <a16:creationId xmlns:a16="http://schemas.microsoft.com/office/drawing/2014/main" id="{970F3158-86D5-7043-A558-9A34CDEC9E28}"/>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5" name="Picture 14" descr="Icon&#10;&#10;Description automatically generated">
            <a:extLst>
              <a:ext uri="{FF2B5EF4-FFF2-40B4-BE49-F238E27FC236}">
                <a16:creationId xmlns:a16="http://schemas.microsoft.com/office/drawing/2014/main" id="{C8C2DD74-DFF6-8D4B-B262-AE35B0785D31}"/>
              </a:ext>
            </a:extLst>
          </p:cNvPr>
          <p:cNvPicPr>
            <a:picLocks noChangeAspect="1"/>
          </p:cNvPicPr>
          <p:nvPr/>
        </p:nvPicPr>
        <p:blipFill>
          <a:blip r:embed="rId3"/>
          <a:stretch>
            <a:fillRect/>
          </a:stretch>
        </p:blipFill>
        <p:spPr>
          <a:xfrm>
            <a:off x="3258724" y="4361366"/>
            <a:ext cx="1222333" cy="1147749"/>
          </a:xfrm>
          <a:prstGeom prst="rect">
            <a:avLst/>
          </a:prstGeom>
        </p:spPr>
      </p:pic>
      <p:sp>
        <p:nvSpPr>
          <p:cNvPr id="3" name="TextBox 2">
            <a:extLst>
              <a:ext uri="{FF2B5EF4-FFF2-40B4-BE49-F238E27FC236}">
                <a16:creationId xmlns:a16="http://schemas.microsoft.com/office/drawing/2014/main" id="{ACF88032-5742-D94B-81EC-52770AF89811}"/>
              </a:ext>
            </a:extLst>
          </p:cNvPr>
          <p:cNvSpPr txBox="1"/>
          <p:nvPr/>
        </p:nvSpPr>
        <p:spPr>
          <a:xfrm>
            <a:off x="1942022" y="5662647"/>
            <a:ext cx="3997248" cy="584775"/>
          </a:xfrm>
          <a:prstGeom prst="rect">
            <a:avLst/>
          </a:prstGeom>
          <a:noFill/>
        </p:spPr>
        <p:txBody>
          <a:bodyPr wrap="none" rtlCol="0">
            <a:spAutoFit/>
          </a:bodyPr>
          <a:lstStyle/>
          <a:p>
            <a:r>
              <a:rPr lang="en-US" sz="3200" dirty="0"/>
              <a:t>Grep for “constitution”</a:t>
            </a:r>
          </a:p>
        </p:txBody>
      </p:sp>
      <p:sp>
        <p:nvSpPr>
          <p:cNvPr id="17" name="TextBox 16">
            <a:extLst>
              <a:ext uri="{FF2B5EF4-FFF2-40B4-BE49-F238E27FC236}">
                <a16:creationId xmlns:a16="http://schemas.microsoft.com/office/drawing/2014/main" id="{BD840C5C-7456-E140-9597-DF470FED206A}"/>
              </a:ext>
            </a:extLst>
          </p:cNvPr>
          <p:cNvSpPr txBox="1"/>
          <p:nvPr/>
        </p:nvSpPr>
        <p:spPr>
          <a:xfrm>
            <a:off x="7808672" y="5561879"/>
            <a:ext cx="5488041" cy="1077218"/>
          </a:xfrm>
          <a:prstGeom prst="rect">
            <a:avLst/>
          </a:prstGeom>
          <a:noFill/>
        </p:spPr>
        <p:txBody>
          <a:bodyPr wrap="none" rtlCol="0">
            <a:spAutoFit/>
          </a:bodyPr>
          <a:lstStyle/>
          <a:p>
            <a:pPr algn="ctr"/>
            <a:r>
              <a:rPr lang="en-US" sz="3200" dirty="0"/>
              <a:t>Does this continuation make</a:t>
            </a:r>
          </a:p>
          <a:p>
            <a:pPr algn="ctr"/>
            <a:r>
              <a:rPr lang="en-US" sz="3200" dirty="0"/>
              <a:t>“constitution” more likely later?</a:t>
            </a:r>
          </a:p>
        </p:txBody>
      </p:sp>
      <p:grpSp>
        <p:nvGrpSpPr>
          <p:cNvPr id="18" name="Group 17">
            <a:extLst>
              <a:ext uri="{FF2B5EF4-FFF2-40B4-BE49-F238E27FC236}">
                <a16:creationId xmlns:a16="http://schemas.microsoft.com/office/drawing/2014/main" id="{C0FF4497-BC7B-F647-BD31-82F8F6DAA14A}"/>
              </a:ext>
            </a:extLst>
          </p:cNvPr>
          <p:cNvGrpSpPr/>
          <p:nvPr/>
        </p:nvGrpSpPr>
        <p:grpSpPr>
          <a:xfrm>
            <a:off x="4103877" y="2897746"/>
            <a:ext cx="1693881" cy="1716395"/>
            <a:chOff x="10931975" y="2233771"/>
            <a:chExt cx="1693881" cy="1716395"/>
          </a:xfrm>
        </p:grpSpPr>
        <p:pic>
          <p:nvPicPr>
            <p:cNvPr id="19" name="Picture 10" descr="Thought Bubble transparent PNG - StickPNG">
              <a:extLst>
                <a:ext uri="{FF2B5EF4-FFF2-40B4-BE49-F238E27FC236}">
                  <a16:creationId xmlns:a16="http://schemas.microsoft.com/office/drawing/2014/main" id="{DC6F2B4E-AE61-5740-A8A7-1BDEC206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468DB44-D7BA-744A-BEEA-26E8C867BBB1}"/>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grpSp>
        <p:nvGrpSpPr>
          <p:cNvPr id="5" name="Group 4">
            <a:extLst>
              <a:ext uri="{FF2B5EF4-FFF2-40B4-BE49-F238E27FC236}">
                <a16:creationId xmlns:a16="http://schemas.microsoft.com/office/drawing/2014/main" id="{9A54E4B1-8467-9B48-93E6-633B191647D8}"/>
              </a:ext>
            </a:extLst>
          </p:cNvPr>
          <p:cNvGrpSpPr/>
          <p:nvPr/>
        </p:nvGrpSpPr>
        <p:grpSpPr>
          <a:xfrm>
            <a:off x="9413813" y="3647346"/>
            <a:ext cx="1970220" cy="1852939"/>
            <a:chOff x="9352028" y="3647346"/>
            <a:chExt cx="1970220" cy="1852939"/>
          </a:xfrm>
        </p:grpSpPr>
        <p:grpSp>
          <p:nvGrpSpPr>
            <p:cNvPr id="4" name="Group 3">
              <a:extLst>
                <a:ext uri="{FF2B5EF4-FFF2-40B4-BE49-F238E27FC236}">
                  <a16:creationId xmlns:a16="http://schemas.microsoft.com/office/drawing/2014/main" id="{61EADA80-A4E5-DD4D-9BB1-63DD0BFF339E}"/>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869358F6-7658-4949-B030-710708FA84F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21" name="Group 20">
                <a:extLst>
                  <a:ext uri="{FF2B5EF4-FFF2-40B4-BE49-F238E27FC236}">
                    <a16:creationId xmlns:a16="http://schemas.microsoft.com/office/drawing/2014/main" id="{BD046C3D-1C81-3C42-8307-9838F2D0D01F}"/>
                  </a:ext>
                </a:extLst>
              </p:cNvPr>
              <p:cNvGrpSpPr/>
              <p:nvPr/>
            </p:nvGrpSpPr>
            <p:grpSpPr>
              <a:xfrm>
                <a:off x="11891998" y="3835967"/>
                <a:ext cx="785573" cy="680776"/>
                <a:chOff x="10881760" y="2233771"/>
                <a:chExt cx="1846094" cy="1716395"/>
              </a:xfrm>
            </p:grpSpPr>
            <p:pic>
              <p:nvPicPr>
                <p:cNvPr id="22" name="Picture 10" descr="Thought Bubble transparent PNG - StickPNG">
                  <a:extLst>
                    <a:ext uri="{FF2B5EF4-FFF2-40B4-BE49-F238E27FC236}">
                      <a16:creationId xmlns:a16="http://schemas.microsoft.com/office/drawing/2014/main" id="{E6DE57F6-016F-6E4C-9886-64A2B4BCD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21AC9F1-819D-5E47-A628-AF5D4506CF17}"/>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82AC45C4-CF97-5949-8210-BC9D3E2D52DA}"/>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321547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a:t>
            </a:r>
            <a:br>
              <a:rPr lang="en-US" sz="4800" dirty="0"/>
            </a:br>
            <a:endParaRPr lang="en-US" sz="2400" u="sng"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DA5C00-20F1-D44E-BD96-E8E4FEF23735}"/>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8" name="TextBox 7">
                <a:extLst>
                  <a:ext uri="{FF2B5EF4-FFF2-40B4-BE49-F238E27FC236}">
                    <a16:creationId xmlns:a16="http://schemas.microsoft.com/office/drawing/2014/main" id="{33DA5C00-20F1-D44E-BD96-E8E4FEF23735}"/>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21891124-7758-BB4A-A1D7-952E6DC30B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919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1820691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5" name="TextBox 4">
            <a:extLst>
              <a:ext uri="{FF2B5EF4-FFF2-40B4-BE49-F238E27FC236}">
                <a16:creationId xmlns:a16="http://schemas.microsoft.com/office/drawing/2014/main" id="{33CEAD5F-75C0-B04B-B233-2F2035A6CA2F}"/>
              </a:ext>
            </a:extLst>
          </p:cNvPr>
          <p:cNvSpPr txBox="1"/>
          <p:nvPr/>
        </p:nvSpPr>
        <p:spPr>
          <a:xfrm>
            <a:off x="1960849" y="4065935"/>
            <a:ext cx="3852337" cy="10895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founding fathers </a:t>
            </a:r>
          </a:p>
          <a:p>
            <a:r>
              <a:rPr lang="en-US" dirty="0">
                <a:latin typeface="Courier New" panose="02070309020205020404" pitchFamily="49" charset="0"/>
                <a:cs typeface="Courier New" panose="02070309020205020404" pitchFamily="49" charset="0"/>
              </a:rPr>
              <a:t>wrote the constitution</a:t>
            </a:r>
          </a:p>
          <a:p>
            <a:r>
              <a:rPr lang="en-US" dirty="0">
                <a:latin typeface="Courier New" panose="02070309020205020404" pitchFamily="49" charset="0"/>
                <a:cs typeface="Courier New" panose="02070309020205020404" pitchFamily="49" charset="0"/>
              </a:rPr>
              <a:t>of the USA. </a:t>
            </a:r>
          </a:p>
        </p:txBody>
      </p:sp>
      <p:sp>
        <p:nvSpPr>
          <p:cNvPr id="15" name="TextBox 14">
            <a:extLst>
              <a:ext uri="{FF2B5EF4-FFF2-40B4-BE49-F238E27FC236}">
                <a16:creationId xmlns:a16="http://schemas.microsoft.com/office/drawing/2014/main" id="{FAD72E70-87C5-4740-B82B-142B2329C511}"/>
              </a:ext>
            </a:extLst>
          </p:cNvPr>
          <p:cNvSpPr txBox="1"/>
          <p:nvPr/>
        </p:nvSpPr>
        <p:spPr>
          <a:xfrm>
            <a:off x="2506249" y="3165333"/>
            <a:ext cx="2204130" cy="424732"/>
          </a:xfrm>
          <a:prstGeom prst="rect">
            <a:avLst/>
          </a:prstGeom>
          <a:noFill/>
        </p:spPr>
        <p:txBody>
          <a:bodyPr wrap="none" rtlCol="0">
            <a:spAutoFit/>
          </a:bodyPr>
          <a:lstStyle/>
          <a:p>
            <a:r>
              <a:rPr lang="en-US" dirty="0"/>
              <a:t>Raw Training Data</a:t>
            </a:r>
          </a:p>
        </p:txBody>
      </p:sp>
    </p:spTree>
    <p:extLst>
      <p:ext uri="{BB962C8B-B14F-4D97-AF65-F5344CB8AC3E}">
        <p14:creationId xmlns:p14="http://schemas.microsoft.com/office/powerpoint/2010/main" val="23894531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5" name="TextBox 4">
            <a:extLst>
              <a:ext uri="{FF2B5EF4-FFF2-40B4-BE49-F238E27FC236}">
                <a16:creationId xmlns:a16="http://schemas.microsoft.com/office/drawing/2014/main" id="{33CEAD5F-75C0-B04B-B233-2F2035A6CA2F}"/>
              </a:ext>
            </a:extLst>
          </p:cNvPr>
          <p:cNvSpPr txBox="1"/>
          <p:nvPr/>
        </p:nvSpPr>
        <p:spPr>
          <a:xfrm>
            <a:off x="1960849" y="4065935"/>
            <a:ext cx="3852337" cy="10895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founding fathers </a:t>
            </a:r>
          </a:p>
          <a:p>
            <a:r>
              <a:rPr lang="en-US" dirty="0">
                <a:latin typeface="Courier New" panose="02070309020205020404" pitchFamily="49" charset="0"/>
                <a:cs typeface="Courier New" panose="02070309020205020404" pitchFamily="49" charset="0"/>
              </a:rPr>
              <a:t>wrote the constitution</a:t>
            </a:r>
          </a:p>
          <a:p>
            <a:r>
              <a:rPr lang="en-US" dirty="0">
                <a:latin typeface="Courier New" panose="02070309020205020404" pitchFamily="49" charset="0"/>
                <a:cs typeface="Courier New" panose="02070309020205020404" pitchFamily="49" charset="0"/>
              </a:rPr>
              <a:t>of the USA. </a:t>
            </a:r>
          </a:p>
        </p:txBody>
      </p:sp>
      <p:sp>
        <p:nvSpPr>
          <p:cNvPr id="15" name="TextBox 14">
            <a:extLst>
              <a:ext uri="{FF2B5EF4-FFF2-40B4-BE49-F238E27FC236}">
                <a16:creationId xmlns:a16="http://schemas.microsoft.com/office/drawing/2014/main" id="{FAD72E70-87C5-4740-B82B-142B2329C511}"/>
              </a:ext>
            </a:extLst>
          </p:cNvPr>
          <p:cNvSpPr txBox="1"/>
          <p:nvPr/>
        </p:nvSpPr>
        <p:spPr>
          <a:xfrm>
            <a:off x="2506249" y="3165333"/>
            <a:ext cx="2204130" cy="424732"/>
          </a:xfrm>
          <a:prstGeom prst="rect">
            <a:avLst/>
          </a:prstGeom>
          <a:noFill/>
        </p:spPr>
        <p:txBody>
          <a:bodyPr wrap="none" rtlCol="0">
            <a:spAutoFit/>
          </a:bodyPr>
          <a:lstStyle/>
          <a:p>
            <a:r>
              <a:rPr lang="en-US" dirty="0"/>
              <a:t>Raw Training Data</a:t>
            </a:r>
          </a:p>
        </p:txBody>
      </p:sp>
      <p:sp>
        <p:nvSpPr>
          <p:cNvPr id="18" name="TextBox 17">
            <a:extLst>
              <a:ext uri="{FF2B5EF4-FFF2-40B4-BE49-F238E27FC236}">
                <a16:creationId xmlns:a16="http://schemas.microsoft.com/office/drawing/2014/main" id="{D465259C-6538-0749-883A-37B8A15BDDF1}"/>
              </a:ext>
            </a:extLst>
          </p:cNvPr>
          <p:cNvSpPr txBox="1"/>
          <p:nvPr/>
        </p:nvSpPr>
        <p:spPr>
          <a:xfrm>
            <a:off x="8593225" y="3127882"/>
            <a:ext cx="2107244" cy="424732"/>
          </a:xfrm>
          <a:prstGeom prst="rect">
            <a:avLst/>
          </a:prstGeom>
          <a:noFill/>
        </p:spPr>
        <p:txBody>
          <a:bodyPr wrap="none" rtlCol="0">
            <a:spAutoFit/>
          </a:bodyPr>
          <a:lstStyle/>
          <a:p>
            <a:r>
              <a:rPr lang="en-US" dirty="0"/>
              <a:t>Training Data for </a:t>
            </a:r>
          </a:p>
        </p:txBody>
      </p:sp>
      <p:grpSp>
        <p:nvGrpSpPr>
          <p:cNvPr id="19" name="Group 18">
            <a:extLst>
              <a:ext uri="{FF2B5EF4-FFF2-40B4-BE49-F238E27FC236}">
                <a16:creationId xmlns:a16="http://schemas.microsoft.com/office/drawing/2014/main" id="{B9CCE5DB-15A1-E34C-99E2-16AB601FAE2E}"/>
              </a:ext>
            </a:extLst>
          </p:cNvPr>
          <p:cNvGrpSpPr/>
          <p:nvPr/>
        </p:nvGrpSpPr>
        <p:grpSpPr>
          <a:xfrm>
            <a:off x="10513576" y="2212996"/>
            <a:ext cx="1970220" cy="1852939"/>
            <a:chOff x="9352028" y="3647346"/>
            <a:chExt cx="1970220" cy="1852939"/>
          </a:xfrm>
        </p:grpSpPr>
        <p:grpSp>
          <p:nvGrpSpPr>
            <p:cNvPr id="20" name="Group 19">
              <a:extLst>
                <a:ext uri="{FF2B5EF4-FFF2-40B4-BE49-F238E27FC236}">
                  <a16:creationId xmlns:a16="http://schemas.microsoft.com/office/drawing/2014/main" id="{AB6D06DE-CA13-0D45-BB49-5BE52906FD16}"/>
                </a:ext>
              </a:extLst>
            </p:cNvPr>
            <p:cNvGrpSpPr/>
            <p:nvPr/>
          </p:nvGrpSpPr>
          <p:grpSpPr>
            <a:xfrm>
              <a:off x="9908594" y="4061108"/>
              <a:ext cx="957393" cy="982926"/>
              <a:chOff x="11356673" y="3835967"/>
              <a:chExt cx="1320898" cy="1305134"/>
            </a:xfrm>
          </p:grpSpPr>
          <p:pic>
            <p:nvPicPr>
              <p:cNvPr id="22" name="Picture 21" descr="Icon&#10;&#10;Description automatically generated">
                <a:extLst>
                  <a:ext uri="{FF2B5EF4-FFF2-40B4-BE49-F238E27FC236}">
                    <a16:creationId xmlns:a16="http://schemas.microsoft.com/office/drawing/2014/main" id="{C16A9DD8-A9BC-7C4C-A130-8A1CF23F6D94}"/>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23" name="Group 22">
                <a:extLst>
                  <a:ext uri="{FF2B5EF4-FFF2-40B4-BE49-F238E27FC236}">
                    <a16:creationId xmlns:a16="http://schemas.microsoft.com/office/drawing/2014/main" id="{96774119-98A9-6141-BFEE-345FF430EF3D}"/>
                  </a:ext>
                </a:extLst>
              </p:cNvPr>
              <p:cNvGrpSpPr/>
              <p:nvPr/>
            </p:nvGrpSpPr>
            <p:grpSpPr>
              <a:xfrm>
                <a:off x="11891998" y="3835967"/>
                <a:ext cx="785573" cy="680776"/>
                <a:chOff x="10881760" y="2233771"/>
                <a:chExt cx="1846094" cy="1716395"/>
              </a:xfrm>
            </p:grpSpPr>
            <p:pic>
              <p:nvPicPr>
                <p:cNvPr id="24" name="Picture 10" descr="Thought Bubble transparent PNG - StickPNG">
                  <a:extLst>
                    <a:ext uri="{FF2B5EF4-FFF2-40B4-BE49-F238E27FC236}">
                      <a16:creationId xmlns:a16="http://schemas.microsoft.com/office/drawing/2014/main" id="{353475B3-B683-744B-8C93-3BFF6F4D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7FE6170-6F60-3242-868A-54A73BDB1C9A}"/>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1" name="Picture 20" descr="Icon&#10;&#10;Description automatically generated">
              <a:extLst>
                <a:ext uri="{FF2B5EF4-FFF2-40B4-BE49-F238E27FC236}">
                  <a16:creationId xmlns:a16="http://schemas.microsoft.com/office/drawing/2014/main" id="{EBA0484E-4535-1245-B6DE-6DA25508EEE7}"/>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26" name="TextBox 25">
            <a:extLst>
              <a:ext uri="{FF2B5EF4-FFF2-40B4-BE49-F238E27FC236}">
                <a16:creationId xmlns:a16="http://schemas.microsoft.com/office/drawing/2014/main" id="{D4E77476-F1BC-AD4E-B6E2-ADDC9664D40D}"/>
              </a:ext>
            </a:extLst>
          </p:cNvPr>
          <p:cNvSpPr txBox="1"/>
          <p:nvPr/>
        </p:nvSpPr>
        <p:spPr>
          <a:xfrm>
            <a:off x="7609669" y="4114970"/>
            <a:ext cx="5734903"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(The founding,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(The founding fathers,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93394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5" name="TextBox 4">
            <a:extLst>
              <a:ext uri="{FF2B5EF4-FFF2-40B4-BE49-F238E27FC236}">
                <a16:creationId xmlns:a16="http://schemas.microsoft.com/office/drawing/2014/main" id="{33CEAD5F-75C0-B04B-B233-2F2035A6CA2F}"/>
              </a:ext>
            </a:extLst>
          </p:cNvPr>
          <p:cNvSpPr txBox="1"/>
          <p:nvPr/>
        </p:nvSpPr>
        <p:spPr>
          <a:xfrm>
            <a:off x="1960849" y="4065935"/>
            <a:ext cx="3852337" cy="10895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founding fathers </a:t>
            </a:r>
          </a:p>
          <a:p>
            <a:r>
              <a:rPr lang="en-US" dirty="0">
                <a:latin typeface="Courier New" panose="02070309020205020404" pitchFamily="49" charset="0"/>
                <a:cs typeface="Courier New" panose="02070309020205020404" pitchFamily="49" charset="0"/>
              </a:rPr>
              <a:t>wrote the constitution</a:t>
            </a:r>
          </a:p>
          <a:p>
            <a:r>
              <a:rPr lang="en-US" dirty="0">
                <a:latin typeface="Courier New" panose="02070309020205020404" pitchFamily="49" charset="0"/>
                <a:cs typeface="Courier New" panose="02070309020205020404" pitchFamily="49" charset="0"/>
              </a:rPr>
              <a:t>of the USA. </a:t>
            </a:r>
          </a:p>
        </p:txBody>
      </p:sp>
      <p:sp>
        <p:nvSpPr>
          <p:cNvPr id="14" name="TextBox 13">
            <a:extLst>
              <a:ext uri="{FF2B5EF4-FFF2-40B4-BE49-F238E27FC236}">
                <a16:creationId xmlns:a16="http://schemas.microsoft.com/office/drawing/2014/main" id="{CDA93EEE-43EB-EA4B-9015-D0DFD6931F6F}"/>
              </a:ext>
            </a:extLst>
          </p:cNvPr>
          <p:cNvSpPr txBox="1"/>
          <p:nvPr/>
        </p:nvSpPr>
        <p:spPr>
          <a:xfrm>
            <a:off x="1960849" y="5382779"/>
            <a:ext cx="3685624"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Natural language</a:t>
            </a:r>
          </a:p>
          <a:p>
            <a:r>
              <a:rPr lang="en-US" dirty="0">
                <a:latin typeface="Courier New" panose="02070309020205020404" pitchFamily="49" charset="0"/>
                <a:cs typeface="Courier New" panose="02070309020205020404" pitchFamily="49" charset="0"/>
              </a:rPr>
              <a:t>processing is great! </a:t>
            </a:r>
          </a:p>
        </p:txBody>
      </p:sp>
      <p:sp>
        <p:nvSpPr>
          <p:cNvPr id="15" name="TextBox 14">
            <a:extLst>
              <a:ext uri="{FF2B5EF4-FFF2-40B4-BE49-F238E27FC236}">
                <a16:creationId xmlns:a16="http://schemas.microsoft.com/office/drawing/2014/main" id="{FAD72E70-87C5-4740-B82B-142B2329C511}"/>
              </a:ext>
            </a:extLst>
          </p:cNvPr>
          <p:cNvSpPr txBox="1"/>
          <p:nvPr/>
        </p:nvSpPr>
        <p:spPr>
          <a:xfrm>
            <a:off x="2506249" y="3165333"/>
            <a:ext cx="2204130" cy="424732"/>
          </a:xfrm>
          <a:prstGeom prst="rect">
            <a:avLst/>
          </a:prstGeom>
          <a:noFill/>
        </p:spPr>
        <p:txBody>
          <a:bodyPr wrap="none" rtlCol="0">
            <a:spAutoFit/>
          </a:bodyPr>
          <a:lstStyle/>
          <a:p>
            <a:r>
              <a:rPr lang="en-US" dirty="0"/>
              <a:t>Raw Training Data</a:t>
            </a:r>
          </a:p>
        </p:txBody>
      </p:sp>
      <p:sp>
        <p:nvSpPr>
          <p:cNvPr id="18" name="TextBox 17">
            <a:extLst>
              <a:ext uri="{FF2B5EF4-FFF2-40B4-BE49-F238E27FC236}">
                <a16:creationId xmlns:a16="http://schemas.microsoft.com/office/drawing/2014/main" id="{D465259C-6538-0749-883A-37B8A15BDDF1}"/>
              </a:ext>
            </a:extLst>
          </p:cNvPr>
          <p:cNvSpPr txBox="1"/>
          <p:nvPr/>
        </p:nvSpPr>
        <p:spPr>
          <a:xfrm>
            <a:off x="8593225" y="3127882"/>
            <a:ext cx="2107244" cy="424732"/>
          </a:xfrm>
          <a:prstGeom prst="rect">
            <a:avLst/>
          </a:prstGeom>
          <a:noFill/>
        </p:spPr>
        <p:txBody>
          <a:bodyPr wrap="none" rtlCol="0">
            <a:spAutoFit/>
          </a:bodyPr>
          <a:lstStyle/>
          <a:p>
            <a:r>
              <a:rPr lang="en-US" dirty="0"/>
              <a:t>Training Data for </a:t>
            </a:r>
          </a:p>
        </p:txBody>
      </p:sp>
      <p:grpSp>
        <p:nvGrpSpPr>
          <p:cNvPr id="19" name="Group 18">
            <a:extLst>
              <a:ext uri="{FF2B5EF4-FFF2-40B4-BE49-F238E27FC236}">
                <a16:creationId xmlns:a16="http://schemas.microsoft.com/office/drawing/2014/main" id="{B9CCE5DB-15A1-E34C-99E2-16AB601FAE2E}"/>
              </a:ext>
            </a:extLst>
          </p:cNvPr>
          <p:cNvGrpSpPr/>
          <p:nvPr/>
        </p:nvGrpSpPr>
        <p:grpSpPr>
          <a:xfrm>
            <a:off x="10513576" y="2212996"/>
            <a:ext cx="1970220" cy="1852939"/>
            <a:chOff x="9352028" y="3647346"/>
            <a:chExt cx="1970220" cy="1852939"/>
          </a:xfrm>
        </p:grpSpPr>
        <p:grpSp>
          <p:nvGrpSpPr>
            <p:cNvPr id="20" name="Group 19">
              <a:extLst>
                <a:ext uri="{FF2B5EF4-FFF2-40B4-BE49-F238E27FC236}">
                  <a16:creationId xmlns:a16="http://schemas.microsoft.com/office/drawing/2014/main" id="{AB6D06DE-CA13-0D45-BB49-5BE52906FD16}"/>
                </a:ext>
              </a:extLst>
            </p:cNvPr>
            <p:cNvGrpSpPr/>
            <p:nvPr/>
          </p:nvGrpSpPr>
          <p:grpSpPr>
            <a:xfrm>
              <a:off x="9908594" y="4061108"/>
              <a:ext cx="957393" cy="982926"/>
              <a:chOff x="11356673" y="3835967"/>
              <a:chExt cx="1320898" cy="1305134"/>
            </a:xfrm>
          </p:grpSpPr>
          <p:pic>
            <p:nvPicPr>
              <p:cNvPr id="22" name="Picture 21" descr="Icon&#10;&#10;Description automatically generated">
                <a:extLst>
                  <a:ext uri="{FF2B5EF4-FFF2-40B4-BE49-F238E27FC236}">
                    <a16:creationId xmlns:a16="http://schemas.microsoft.com/office/drawing/2014/main" id="{C16A9DD8-A9BC-7C4C-A130-8A1CF23F6D94}"/>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23" name="Group 22">
                <a:extLst>
                  <a:ext uri="{FF2B5EF4-FFF2-40B4-BE49-F238E27FC236}">
                    <a16:creationId xmlns:a16="http://schemas.microsoft.com/office/drawing/2014/main" id="{96774119-98A9-6141-BFEE-345FF430EF3D}"/>
                  </a:ext>
                </a:extLst>
              </p:cNvPr>
              <p:cNvGrpSpPr/>
              <p:nvPr/>
            </p:nvGrpSpPr>
            <p:grpSpPr>
              <a:xfrm>
                <a:off x="11891998" y="3835967"/>
                <a:ext cx="785573" cy="680776"/>
                <a:chOff x="10881760" y="2233771"/>
                <a:chExt cx="1846094" cy="1716395"/>
              </a:xfrm>
            </p:grpSpPr>
            <p:pic>
              <p:nvPicPr>
                <p:cNvPr id="24" name="Picture 10" descr="Thought Bubble transparent PNG - StickPNG">
                  <a:extLst>
                    <a:ext uri="{FF2B5EF4-FFF2-40B4-BE49-F238E27FC236}">
                      <a16:creationId xmlns:a16="http://schemas.microsoft.com/office/drawing/2014/main" id="{353475B3-B683-744B-8C93-3BFF6F4D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7FE6170-6F60-3242-868A-54A73BDB1C9A}"/>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1" name="Picture 20" descr="Icon&#10;&#10;Description automatically generated">
              <a:extLst>
                <a:ext uri="{FF2B5EF4-FFF2-40B4-BE49-F238E27FC236}">
                  <a16:creationId xmlns:a16="http://schemas.microsoft.com/office/drawing/2014/main" id="{EBA0484E-4535-1245-B6DE-6DA25508EEE7}"/>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26" name="TextBox 25">
            <a:extLst>
              <a:ext uri="{FF2B5EF4-FFF2-40B4-BE49-F238E27FC236}">
                <a16:creationId xmlns:a16="http://schemas.microsoft.com/office/drawing/2014/main" id="{D4E77476-F1BC-AD4E-B6E2-ADDC9664D40D}"/>
              </a:ext>
            </a:extLst>
          </p:cNvPr>
          <p:cNvSpPr txBox="1"/>
          <p:nvPr/>
        </p:nvSpPr>
        <p:spPr>
          <a:xfrm>
            <a:off x="7609669" y="4114970"/>
            <a:ext cx="5734903"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(The founding,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(The founding fathers,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420198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5" name="TextBox 4">
            <a:extLst>
              <a:ext uri="{FF2B5EF4-FFF2-40B4-BE49-F238E27FC236}">
                <a16:creationId xmlns:a16="http://schemas.microsoft.com/office/drawing/2014/main" id="{33CEAD5F-75C0-B04B-B233-2F2035A6CA2F}"/>
              </a:ext>
            </a:extLst>
          </p:cNvPr>
          <p:cNvSpPr txBox="1"/>
          <p:nvPr/>
        </p:nvSpPr>
        <p:spPr>
          <a:xfrm>
            <a:off x="1960849" y="4065935"/>
            <a:ext cx="3852337" cy="10895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founding fathers </a:t>
            </a:r>
          </a:p>
          <a:p>
            <a:r>
              <a:rPr lang="en-US" dirty="0">
                <a:latin typeface="Courier New" panose="02070309020205020404" pitchFamily="49" charset="0"/>
                <a:cs typeface="Courier New" panose="02070309020205020404" pitchFamily="49" charset="0"/>
              </a:rPr>
              <a:t>wrote the constitution</a:t>
            </a:r>
          </a:p>
          <a:p>
            <a:r>
              <a:rPr lang="en-US" dirty="0">
                <a:latin typeface="Courier New" panose="02070309020205020404" pitchFamily="49" charset="0"/>
                <a:cs typeface="Courier New" panose="02070309020205020404" pitchFamily="49" charset="0"/>
              </a:rPr>
              <a:t>of the USA. </a:t>
            </a:r>
          </a:p>
        </p:txBody>
      </p:sp>
      <p:sp>
        <p:nvSpPr>
          <p:cNvPr id="14" name="TextBox 13">
            <a:extLst>
              <a:ext uri="{FF2B5EF4-FFF2-40B4-BE49-F238E27FC236}">
                <a16:creationId xmlns:a16="http://schemas.microsoft.com/office/drawing/2014/main" id="{CDA93EEE-43EB-EA4B-9015-D0DFD6931F6F}"/>
              </a:ext>
            </a:extLst>
          </p:cNvPr>
          <p:cNvSpPr txBox="1"/>
          <p:nvPr/>
        </p:nvSpPr>
        <p:spPr>
          <a:xfrm>
            <a:off x="1960849" y="5382779"/>
            <a:ext cx="3685624"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Natural language</a:t>
            </a:r>
          </a:p>
          <a:p>
            <a:r>
              <a:rPr lang="en-US" dirty="0">
                <a:latin typeface="Courier New" panose="02070309020205020404" pitchFamily="49" charset="0"/>
                <a:cs typeface="Courier New" panose="02070309020205020404" pitchFamily="49" charset="0"/>
              </a:rPr>
              <a:t>processing is great! </a:t>
            </a:r>
          </a:p>
        </p:txBody>
      </p:sp>
      <p:sp>
        <p:nvSpPr>
          <p:cNvPr id="15" name="TextBox 14">
            <a:extLst>
              <a:ext uri="{FF2B5EF4-FFF2-40B4-BE49-F238E27FC236}">
                <a16:creationId xmlns:a16="http://schemas.microsoft.com/office/drawing/2014/main" id="{FAD72E70-87C5-4740-B82B-142B2329C511}"/>
              </a:ext>
            </a:extLst>
          </p:cNvPr>
          <p:cNvSpPr txBox="1"/>
          <p:nvPr/>
        </p:nvSpPr>
        <p:spPr>
          <a:xfrm>
            <a:off x="2506249" y="3165333"/>
            <a:ext cx="2204130" cy="424732"/>
          </a:xfrm>
          <a:prstGeom prst="rect">
            <a:avLst/>
          </a:prstGeom>
          <a:noFill/>
        </p:spPr>
        <p:txBody>
          <a:bodyPr wrap="none" rtlCol="0">
            <a:spAutoFit/>
          </a:bodyPr>
          <a:lstStyle/>
          <a:p>
            <a:r>
              <a:rPr lang="en-US" dirty="0"/>
              <a:t>Raw Training Data</a:t>
            </a:r>
          </a:p>
        </p:txBody>
      </p:sp>
      <p:sp>
        <p:nvSpPr>
          <p:cNvPr id="18" name="TextBox 17">
            <a:extLst>
              <a:ext uri="{FF2B5EF4-FFF2-40B4-BE49-F238E27FC236}">
                <a16:creationId xmlns:a16="http://schemas.microsoft.com/office/drawing/2014/main" id="{D465259C-6538-0749-883A-37B8A15BDDF1}"/>
              </a:ext>
            </a:extLst>
          </p:cNvPr>
          <p:cNvSpPr txBox="1"/>
          <p:nvPr/>
        </p:nvSpPr>
        <p:spPr>
          <a:xfrm>
            <a:off x="8593225" y="3127882"/>
            <a:ext cx="2107244" cy="424732"/>
          </a:xfrm>
          <a:prstGeom prst="rect">
            <a:avLst/>
          </a:prstGeom>
          <a:noFill/>
        </p:spPr>
        <p:txBody>
          <a:bodyPr wrap="none" rtlCol="0">
            <a:spAutoFit/>
          </a:bodyPr>
          <a:lstStyle/>
          <a:p>
            <a:r>
              <a:rPr lang="en-US" dirty="0"/>
              <a:t>Training Data for </a:t>
            </a:r>
          </a:p>
        </p:txBody>
      </p:sp>
      <p:grpSp>
        <p:nvGrpSpPr>
          <p:cNvPr id="19" name="Group 18">
            <a:extLst>
              <a:ext uri="{FF2B5EF4-FFF2-40B4-BE49-F238E27FC236}">
                <a16:creationId xmlns:a16="http://schemas.microsoft.com/office/drawing/2014/main" id="{B9CCE5DB-15A1-E34C-99E2-16AB601FAE2E}"/>
              </a:ext>
            </a:extLst>
          </p:cNvPr>
          <p:cNvGrpSpPr/>
          <p:nvPr/>
        </p:nvGrpSpPr>
        <p:grpSpPr>
          <a:xfrm>
            <a:off x="10513576" y="2212996"/>
            <a:ext cx="1970220" cy="1852939"/>
            <a:chOff x="9352028" y="3647346"/>
            <a:chExt cx="1970220" cy="1852939"/>
          </a:xfrm>
        </p:grpSpPr>
        <p:grpSp>
          <p:nvGrpSpPr>
            <p:cNvPr id="20" name="Group 19">
              <a:extLst>
                <a:ext uri="{FF2B5EF4-FFF2-40B4-BE49-F238E27FC236}">
                  <a16:creationId xmlns:a16="http://schemas.microsoft.com/office/drawing/2014/main" id="{AB6D06DE-CA13-0D45-BB49-5BE52906FD16}"/>
                </a:ext>
              </a:extLst>
            </p:cNvPr>
            <p:cNvGrpSpPr/>
            <p:nvPr/>
          </p:nvGrpSpPr>
          <p:grpSpPr>
            <a:xfrm>
              <a:off x="9908594" y="4061108"/>
              <a:ext cx="957393" cy="982926"/>
              <a:chOff x="11356673" y="3835967"/>
              <a:chExt cx="1320898" cy="1305134"/>
            </a:xfrm>
          </p:grpSpPr>
          <p:pic>
            <p:nvPicPr>
              <p:cNvPr id="22" name="Picture 21" descr="Icon&#10;&#10;Description automatically generated">
                <a:extLst>
                  <a:ext uri="{FF2B5EF4-FFF2-40B4-BE49-F238E27FC236}">
                    <a16:creationId xmlns:a16="http://schemas.microsoft.com/office/drawing/2014/main" id="{C16A9DD8-A9BC-7C4C-A130-8A1CF23F6D94}"/>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23" name="Group 22">
                <a:extLst>
                  <a:ext uri="{FF2B5EF4-FFF2-40B4-BE49-F238E27FC236}">
                    <a16:creationId xmlns:a16="http://schemas.microsoft.com/office/drawing/2014/main" id="{96774119-98A9-6141-BFEE-345FF430EF3D}"/>
                  </a:ext>
                </a:extLst>
              </p:cNvPr>
              <p:cNvGrpSpPr/>
              <p:nvPr/>
            </p:nvGrpSpPr>
            <p:grpSpPr>
              <a:xfrm>
                <a:off x="11891998" y="3835967"/>
                <a:ext cx="785573" cy="680776"/>
                <a:chOff x="10881760" y="2233771"/>
                <a:chExt cx="1846094" cy="1716395"/>
              </a:xfrm>
            </p:grpSpPr>
            <p:pic>
              <p:nvPicPr>
                <p:cNvPr id="24" name="Picture 10" descr="Thought Bubble transparent PNG - StickPNG">
                  <a:extLst>
                    <a:ext uri="{FF2B5EF4-FFF2-40B4-BE49-F238E27FC236}">
                      <a16:creationId xmlns:a16="http://schemas.microsoft.com/office/drawing/2014/main" id="{353475B3-B683-744B-8C93-3BFF6F4D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7FE6170-6F60-3242-868A-54A73BDB1C9A}"/>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1" name="Picture 20" descr="Icon&#10;&#10;Description automatically generated">
              <a:extLst>
                <a:ext uri="{FF2B5EF4-FFF2-40B4-BE49-F238E27FC236}">
                  <a16:creationId xmlns:a16="http://schemas.microsoft.com/office/drawing/2014/main" id="{EBA0484E-4535-1245-B6DE-6DA25508EEE7}"/>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26" name="TextBox 25">
            <a:extLst>
              <a:ext uri="{FF2B5EF4-FFF2-40B4-BE49-F238E27FC236}">
                <a16:creationId xmlns:a16="http://schemas.microsoft.com/office/drawing/2014/main" id="{D4E77476-F1BC-AD4E-B6E2-ADDC9664D40D}"/>
              </a:ext>
            </a:extLst>
          </p:cNvPr>
          <p:cNvSpPr txBox="1"/>
          <p:nvPr/>
        </p:nvSpPr>
        <p:spPr>
          <a:xfrm>
            <a:off x="7609669" y="4114970"/>
            <a:ext cx="5734903"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(The founding,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(The founding fathers,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a:t>
            </a:r>
          </a:p>
        </p:txBody>
      </p:sp>
      <p:sp>
        <p:nvSpPr>
          <p:cNvPr id="27" name="TextBox 26">
            <a:extLst>
              <a:ext uri="{FF2B5EF4-FFF2-40B4-BE49-F238E27FC236}">
                <a16:creationId xmlns:a16="http://schemas.microsoft.com/office/drawing/2014/main" id="{E68726E6-6235-7142-83BF-9EA5009B5DE4}"/>
              </a:ext>
            </a:extLst>
          </p:cNvPr>
          <p:cNvSpPr txBox="1"/>
          <p:nvPr/>
        </p:nvSpPr>
        <p:spPr>
          <a:xfrm>
            <a:off x="7609669" y="5382779"/>
            <a:ext cx="7186583"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(Natural, </a:t>
            </a:r>
            <a:r>
              <a:rPr lang="en-US" i="1" dirty="0">
                <a:latin typeface="Courier New" panose="02070309020205020404" pitchFamily="49" charset="0"/>
                <a:cs typeface="Courier New" panose="02070309020205020404" pitchFamily="49" charset="0"/>
              </a:rPr>
              <a:t>False</a:t>
            </a:r>
            <a:r>
              <a:rPr lang="en-US" dirty="0">
                <a:latin typeface="Courier New" panose="02070309020205020404" pitchFamily="49" charset="0"/>
                <a:cs typeface="Courier New" panose="02070309020205020404" pitchFamily="49" charset="0"/>
              </a:rPr>
              <a:t>) (Natural language, </a:t>
            </a:r>
            <a:r>
              <a:rPr lang="en-US" i="1" dirty="0">
                <a:latin typeface="Courier New" panose="02070309020205020404" pitchFamily="49" charset="0"/>
                <a:cs typeface="Courier New" panose="02070309020205020404" pitchFamily="49" charset="0"/>
              </a:rPr>
              <a:t>False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(Natural language processing, </a:t>
            </a:r>
            <a:r>
              <a:rPr lang="en-US" i="1" dirty="0">
                <a:latin typeface="Courier New" panose="02070309020205020404" pitchFamily="49" charset="0"/>
                <a:cs typeface="Courier New" panose="02070309020205020404" pitchFamily="49" charset="0"/>
              </a:rPr>
              <a:t>False</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9565328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7442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endParaRPr lang="en-US" dirty="0">
              <a:solidFill>
                <a:schemeClr val="bg1">
                  <a:lumMod val="75000"/>
                </a:schemeClr>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13" name="Group 12">
            <a:extLst>
              <a:ext uri="{FF2B5EF4-FFF2-40B4-BE49-F238E27FC236}">
                <a16:creationId xmlns:a16="http://schemas.microsoft.com/office/drawing/2014/main" id="{778D2AFA-97F2-244C-B916-4F037FF27111}"/>
              </a:ext>
            </a:extLst>
          </p:cNvPr>
          <p:cNvGrpSpPr/>
          <p:nvPr/>
        </p:nvGrpSpPr>
        <p:grpSpPr>
          <a:xfrm>
            <a:off x="2886466" y="4486548"/>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16132545-0EBC-394D-85D8-7C9620938A4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055D7EF-A59C-7F41-92E5-6DDA18A4C4A9}"/>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21171E2D-41CE-5C41-8692-859CE30825B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464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13" name="Group 12">
            <a:extLst>
              <a:ext uri="{FF2B5EF4-FFF2-40B4-BE49-F238E27FC236}">
                <a16:creationId xmlns:a16="http://schemas.microsoft.com/office/drawing/2014/main" id="{7C59EC76-0F5A-1D41-9C15-53184168ACDA}"/>
              </a:ext>
            </a:extLst>
          </p:cNvPr>
          <p:cNvGrpSpPr/>
          <p:nvPr/>
        </p:nvGrpSpPr>
        <p:grpSpPr>
          <a:xfrm>
            <a:off x="2886466" y="4486548"/>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058BEBFD-B7BD-6542-83F6-03443241C411}"/>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534D6A9-5861-C048-8E43-F0A3525E4B49}"/>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78049D47-7918-CF4C-8214-CE6105B8733F}"/>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64814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29FACF6-6430-834A-850E-721503E4452B}"/>
              </a:ext>
            </a:extLst>
          </p:cNvPr>
          <p:cNvGrpSpPr/>
          <p:nvPr/>
        </p:nvGrpSpPr>
        <p:grpSpPr>
          <a:xfrm>
            <a:off x="2886466" y="4486548"/>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16490C34-C5B1-BB4F-8363-06C7AE8B0DC5}"/>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2198393-FE85-C346-BEB0-915161C215F1}"/>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744B0FC0-C74D-C543-836A-5790990D7DB0}"/>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pic>
        <p:nvPicPr>
          <p:cNvPr id="15" name="Picture 14" descr="Icon&#10;&#10;Description automatically generated">
            <a:extLst>
              <a:ext uri="{FF2B5EF4-FFF2-40B4-BE49-F238E27FC236}">
                <a16:creationId xmlns:a16="http://schemas.microsoft.com/office/drawing/2014/main" id="{D2FED429-A933-684C-99E9-18A5DE7B6467}"/>
              </a:ext>
            </a:extLst>
          </p:cNvPr>
          <p:cNvPicPr>
            <a:picLocks noChangeAspect="1"/>
          </p:cNvPicPr>
          <p:nvPr/>
        </p:nvPicPr>
        <p:blipFill>
          <a:blip r:embed="rId5"/>
          <a:stretch>
            <a:fillRect/>
          </a:stretch>
        </p:blipFill>
        <p:spPr>
          <a:xfrm>
            <a:off x="2717023" y="4481927"/>
            <a:ext cx="1222333" cy="1147749"/>
          </a:xfrm>
          <a:prstGeom prst="rect">
            <a:avLst/>
          </a:prstGeom>
        </p:spPr>
      </p:pic>
      <p:grpSp>
        <p:nvGrpSpPr>
          <p:cNvPr id="16" name="Group 15">
            <a:extLst>
              <a:ext uri="{FF2B5EF4-FFF2-40B4-BE49-F238E27FC236}">
                <a16:creationId xmlns:a16="http://schemas.microsoft.com/office/drawing/2014/main" id="{078DED25-5DFD-974E-8BFE-248CBFF7A95D}"/>
              </a:ext>
            </a:extLst>
          </p:cNvPr>
          <p:cNvGrpSpPr/>
          <p:nvPr/>
        </p:nvGrpSpPr>
        <p:grpSpPr>
          <a:xfrm>
            <a:off x="3562176" y="3018307"/>
            <a:ext cx="1693881" cy="1716395"/>
            <a:chOff x="10931975" y="2233771"/>
            <a:chExt cx="1693881" cy="1716395"/>
          </a:xfrm>
        </p:grpSpPr>
        <p:pic>
          <p:nvPicPr>
            <p:cNvPr id="17" name="Picture 10" descr="Thought Bubble transparent PNG - StickPNG">
              <a:extLst>
                <a:ext uri="{FF2B5EF4-FFF2-40B4-BE49-F238E27FC236}">
                  <a16:creationId xmlns:a16="http://schemas.microsoft.com/office/drawing/2014/main" id="{D6D6122A-8384-C74C-9799-2203E59F87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B93E42D-FEDF-4744-9DDA-B6E7FD1F99FF}"/>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Tree>
    <p:extLst>
      <p:ext uri="{BB962C8B-B14F-4D97-AF65-F5344CB8AC3E}">
        <p14:creationId xmlns:p14="http://schemas.microsoft.com/office/powerpoint/2010/main" val="2474208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15238EB-29B5-F54C-8A4B-5032BE56809C}"/>
              </a:ext>
            </a:extLst>
          </p:cNvPr>
          <p:cNvGrpSpPr/>
          <p:nvPr/>
        </p:nvGrpSpPr>
        <p:grpSpPr>
          <a:xfrm>
            <a:off x="2886466" y="4486548"/>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F92BA52C-428F-3147-A376-7DDD9509EF5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57B0E84-1CFE-8249-9A0E-19AF22EE650A}"/>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B37D1B7E-9777-8045-87C7-C5311462A333}"/>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p>
          <a:p>
            <a:r>
              <a:rPr lang="en-US" dirty="0">
                <a:solidFill>
                  <a:srgbClr val="FF0000"/>
                </a:solidFill>
                <a:latin typeface="Courier New" panose="02070309020205020404" pitchFamily="49" charset="0"/>
                <a:cs typeface="Courier New" panose="02070309020205020404" pitchFamily="49" charset="0"/>
              </a:rPr>
              <a:t>constitution</a:t>
            </a: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pic>
        <p:nvPicPr>
          <p:cNvPr id="15" name="Picture 14" descr="Icon&#10;&#10;Description automatically generated">
            <a:extLst>
              <a:ext uri="{FF2B5EF4-FFF2-40B4-BE49-F238E27FC236}">
                <a16:creationId xmlns:a16="http://schemas.microsoft.com/office/drawing/2014/main" id="{69D7FE20-3E29-2E4F-958F-D882720E64FB}"/>
              </a:ext>
            </a:extLst>
          </p:cNvPr>
          <p:cNvPicPr>
            <a:picLocks noChangeAspect="1"/>
          </p:cNvPicPr>
          <p:nvPr/>
        </p:nvPicPr>
        <p:blipFill>
          <a:blip r:embed="rId5"/>
          <a:stretch>
            <a:fillRect/>
          </a:stretch>
        </p:blipFill>
        <p:spPr>
          <a:xfrm>
            <a:off x="2717023" y="4481927"/>
            <a:ext cx="1222333" cy="1147749"/>
          </a:xfrm>
          <a:prstGeom prst="rect">
            <a:avLst/>
          </a:prstGeom>
        </p:spPr>
      </p:pic>
      <p:grpSp>
        <p:nvGrpSpPr>
          <p:cNvPr id="16" name="Group 15">
            <a:extLst>
              <a:ext uri="{FF2B5EF4-FFF2-40B4-BE49-F238E27FC236}">
                <a16:creationId xmlns:a16="http://schemas.microsoft.com/office/drawing/2014/main" id="{0BBE515A-37C8-BE45-BC22-5D4D550680CA}"/>
              </a:ext>
            </a:extLst>
          </p:cNvPr>
          <p:cNvGrpSpPr/>
          <p:nvPr/>
        </p:nvGrpSpPr>
        <p:grpSpPr>
          <a:xfrm>
            <a:off x="3562176" y="3018307"/>
            <a:ext cx="1693881" cy="1716395"/>
            <a:chOff x="10931975" y="2233771"/>
            <a:chExt cx="1693881" cy="1716395"/>
          </a:xfrm>
        </p:grpSpPr>
        <p:pic>
          <p:nvPicPr>
            <p:cNvPr id="17" name="Picture 10" descr="Thought Bubble transparent PNG - StickPNG">
              <a:extLst>
                <a:ext uri="{FF2B5EF4-FFF2-40B4-BE49-F238E27FC236}">
                  <a16:creationId xmlns:a16="http://schemas.microsoft.com/office/drawing/2014/main" id="{D9B4B3F0-6924-B94D-BE4B-F5DEF2DC0F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FECF41D-28CB-E146-9FE3-05B87ABC0055}"/>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Tree>
    <p:extLst>
      <p:ext uri="{BB962C8B-B14F-4D97-AF65-F5344CB8AC3E}">
        <p14:creationId xmlns:p14="http://schemas.microsoft.com/office/powerpoint/2010/main" val="1913297209"/>
      </p:ext>
    </p:extLst>
  </p:cSld>
  <p:clrMapOvr>
    <a:masterClrMapping/>
  </p:clrMapOvr>
</p:sld>
</file>

<file path=ppt/theme/theme1.xml><?xml version="1.0" encoding="utf-8"?>
<a:theme xmlns:a="http://schemas.openxmlformats.org/drawingml/2006/main" name="Office Theme">
  <a:themeElements>
    <a:clrScheme name="Custom 1">
      <a:dk1>
        <a:srgbClr val="333333"/>
      </a:dk1>
      <a:lt1>
        <a:sysClr val="window" lastClr="FFFFFF"/>
      </a:lt1>
      <a:dk2>
        <a:srgbClr val="BDD0F0"/>
      </a:dk2>
      <a:lt2>
        <a:srgbClr val="EEECE1"/>
      </a:lt2>
      <a:accent1>
        <a:srgbClr val="BDD0F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tailEnd type="none"/>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a:solidFill>
            <a:schemeClr val="tx1"/>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64984</TotalTime>
  <Words>6947</Words>
  <Application>Microsoft Macintosh PowerPoint</Application>
  <PresentationFormat>Custom</PresentationFormat>
  <Paragraphs>1639</Paragraphs>
  <Slides>135</Slides>
  <Notes>135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 Unicode MS</vt:lpstr>
      <vt:lpstr>Arial</vt:lpstr>
      <vt:lpstr>Calibri</vt:lpstr>
      <vt:lpstr>Cambria Math</vt:lpstr>
      <vt:lpstr>Courier New</vt:lpstr>
      <vt:lpstr>Times New Roman</vt:lpstr>
      <vt:lpstr>Office Theme</vt:lpstr>
      <vt:lpstr>FUDGE: Controlled Text Generation  With Future Discriminators</vt:lpstr>
      <vt:lpstr>Overview</vt:lpstr>
      <vt:lpstr>Overview</vt:lpstr>
      <vt:lpstr>Overview</vt:lpstr>
      <vt:lpstr>Overview</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What About Rejection Sampling?</vt:lpstr>
      <vt:lpstr>What About Rejection Sampling?</vt:lpstr>
      <vt:lpstr>What About Rejection Sampling?</vt:lpstr>
      <vt:lpstr>More Complex Constraints</vt:lpstr>
      <vt:lpstr>More Complex Constraints</vt:lpstr>
      <vt:lpstr>More Complex Constraints</vt:lpstr>
      <vt:lpstr>More Complex Constraints</vt:lpstr>
      <vt:lpstr>More Complex Constraints</vt:lpstr>
      <vt:lpstr>More Complex Constraints</vt:lpstr>
      <vt:lpstr>More Complex Constraints</vt:lpstr>
      <vt:lpstr>More Complex Constraints</vt:lpstr>
      <vt:lpstr>Some Controlled Generation Ideas</vt:lpstr>
      <vt:lpstr>Idea: Finetuning</vt:lpstr>
      <vt:lpstr>Idea: Finetuning</vt:lpstr>
      <vt:lpstr>Idea: Finetuning</vt:lpstr>
      <vt:lpstr>Idea: Guide With Classifier</vt:lpstr>
      <vt:lpstr>Idea: Guide With Classifier</vt:lpstr>
      <vt:lpstr>Idea: Guide With Classifier</vt:lpstr>
      <vt:lpstr>Idea: Guide With Classifier</vt:lpstr>
      <vt:lpstr>Idea: Guide With Classifier</vt:lpstr>
      <vt:lpstr>What the fudge is FUDGE?</vt:lpstr>
      <vt:lpstr>What the fudge is FUDGE?</vt:lpstr>
      <vt:lpstr>What the fudge is FUDGE?</vt:lpstr>
      <vt:lpstr>What the fudge is FUDGE?</vt:lpstr>
      <vt:lpstr>What the fudge is FUDGE?</vt:lpstr>
      <vt:lpstr>Generation from Base G</vt:lpstr>
      <vt:lpstr>Generation from Base G</vt:lpstr>
      <vt:lpstr>Generation from Base G</vt:lpstr>
      <vt:lpstr>Generation from Base G</vt:lpstr>
      <vt:lpstr>Generation from Base G</vt:lpstr>
      <vt:lpstr>Generation from Base G</vt:lpstr>
      <vt:lpstr>Generation from Base G</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Do?</vt:lpstr>
      <vt:lpstr>How Does FUDGE Do?</vt:lpstr>
      <vt:lpstr>How Does FUDGE Do?</vt:lpstr>
      <vt:lpstr>How Does FUDGE Do?</vt:lpstr>
      <vt:lpstr>How Does FUDGE Do?</vt:lpstr>
      <vt:lpstr>How Does FUDGE Do?</vt:lpstr>
      <vt:lpstr>How Does FUDGE Do?</vt:lpstr>
      <vt:lpstr>How Does FUDGE Do?</vt:lpstr>
      <vt:lpstr>What the fudge is FUDGE?</vt:lpstr>
      <vt:lpstr>What the fudge is FUDGE?</vt:lpstr>
      <vt:lpstr>Planning for the Future: Topic Control</vt:lpstr>
      <vt:lpstr>Planning for the Future: Topic Control</vt:lpstr>
      <vt:lpstr>Planning for the Future: Topic Control</vt:lpstr>
      <vt:lpstr>Planning for the Future: Topic Control</vt:lpstr>
      <vt:lpstr>How to Learn aaaa </vt:lpstr>
      <vt:lpstr>How to Learn aaaa </vt:lpstr>
      <vt:lpstr>How to Learn aaaa </vt:lpstr>
      <vt:lpstr>How to Learn aaaa </vt:lpstr>
      <vt:lpstr>How to Learn aaaa </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Results: Topic Control</vt:lpstr>
      <vt:lpstr>Results: Topic Control</vt:lpstr>
      <vt:lpstr>What the fudge is FUDGE?</vt:lpstr>
      <vt:lpstr>Compositionality</vt:lpstr>
      <vt:lpstr>Compositionality</vt:lpstr>
      <vt:lpstr>Compositionality</vt:lpstr>
      <vt:lpstr>Compositionality</vt:lpstr>
      <vt:lpstr>Compositionality</vt:lpstr>
      <vt:lpstr>Compositionality</vt:lpstr>
      <vt:lpstr>Compositionality</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Results: Poetry Couplet Completion</vt:lpstr>
      <vt:lpstr>Takeaways</vt:lpstr>
      <vt:lpstr>Takeaways</vt:lpstr>
      <vt:lpstr>Takeaways</vt:lpstr>
      <vt:lpstr>Takeaways</vt:lpstr>
      <vt:lpstr>PowerPoint Presentation</vt:lpstr>
      <vt:lpstr>Other Applications: Game-Playing Agents</vt:lpstr>
      <vt:lpstr>Other Applications: Molecular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Berkeley NLP</dc:title>
  <dc:creator>Daniel Fried</dc:creator>
  <cp:lastModifiedBy>Kevin Yang</cp:lastModifiedBy>
  <cp:revision>3860</cp:revision>
  <cp:lastPrinted>2014-06-18T19:51:17Z</cp:lastPrinted>
  <dcterms:created xsi:type="dcterms:W3CDTF">2014-06-12T20:25:57Z</dcterms:created>
  <dcterms:modified xsi:type="dcterms:W3CDTF">2021-10-18T17:33:00Z</dcterms:modified>
</cp:coreProperties>
</file>